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8"/>
  </p:notesMasterIdLst>
  <p:sldIdLst>
    <p:sldId id="3825" r:id="rId5"/>
    <p:sldId id="3830" r:id="rId6"/>
    <p:sldId id="3827" r:id="rId7"/>
    <p:sldId id="3826" r:id="rId8"/>
    <p:sldId id="3829" r:id="rId9"/>
    <p:sldId id="3836" r:id="rId10"/>
    <p:sldId id="3839" r:id="rId11"/>
    <p:sldId id="3828" r:id="rId12"/>
    <p:sldId id="3791" r:id="rId13"/>
    <p:sldId id="3846" r:id="rId14"/>
    <p:sldId id="3847" r:id="rId15"/>
    <p:sldId id="3858" r:id="rId16"/>
    <p:sldId id="3856" r:id="rId17"/>
    <p:sldId id="3857" r:id="rId18"/>
    <p:sldId id="3860" r:id="rId19"/>
    <p:sldId id="3859" r:id="rId20"/>
    <p:sldId id="3848" r:id="rId21"/>
    <p:sldId id="3850" r:id="rId22"/>
    <p:sldId id="3849" r:id="rId23"/>
    <p:sldId id="3851" r:id="rId24"/>
    <p:sldId id="3852" r:id="rId25"/>
    <p:sldId id="3854" r:id="rId26"/>
    <p:sldId id="3853" r:id="rId27"/>
    <p:sldId id="3855" r:id="rId28"/>
    <p:sldId id="3835" r:id="rId29"/>
    <p:sldId id="3831" r:id="rId30"/>
    <p:sldId id="3842" r:id="rId31"/>
    <p:sldId id="3840" r:id="rId32"/>
    <p:sldId id="3843" r:id="rId33"/>
    <p:sldId id="3861" r:id="rId34"/>
    <p:sldId id="3845" r:id="rId35"/>
    <p:sldId id="3833" r:id="rId36"/>
    <p:sldId id="383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D03F70-5CB9-4CEA-AD10-668D15314F43}" v="647" vWet="649" dt="2023-12-07T21:56:26.300"/>
    <p1510:client id="{ACE22151-026C-D68B-A8E7-3043A1DDDD8D}" v="2" dt="2023-12-07T21:47:49.058"/>
    <p1510:client id="{C7AEB06F-5B9F-994C-9714-9C6F8FA00DB9}" v="867" dt="2023-12-07T21:56:30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200"/>
        <p:guide orient="horz" pos="3408"/>
        <p:guide pos="6936"/>
        <p:guide pos="74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kla, Apoorva" userId="S::axs220598@utdallas.edu::5c454db2-13f5-4a67-93f2-4ec8082122b0" providerId="AD" clId="Web-{ACE22151-026C-D68B-A8E7-3043A1DDDD8D}"/>
    <pc:docChg chg="modSld">
      <pc:chgData name="Shukla, Apoorva" userId="S::axs220598@utdallas.edu::5c454db2-13f5-4a67-93f2-4ec8082122b0" providerId="AD" clId="Web-{ACE22151-026C-D68B-A8E7-3043A1DDDD8D}" dt="2023-12-07T21:47:49.058" v="1" actId="1076"/>
      <pc:docMkLst>
        <pc:docMk/>
      </pc:docMkLst>
      <pc:sldChg chg="modSp">
        <pc:chgData name="Shukla, Apoorva" userId="S::axs220598@utdallas.edu::5c454db2-13f5-4a67-93f2-4ec8082122b0" providerId="AD" clId="Web-{ACE22151-026C-D68B-A8E7-3043A1DDDD8D}" dt="2023-12-07T21:47:49.058" v="1" actId="1076"/>
        <pc:sldMkLst>
          <pc:docMk/>
          <pc:sldMk cId="41093396" sldId="3853"/>
        </pc:sldMkLst>
        <pc:picChg chg="mod">
          <ac:chgData name="Shukla, Apoorva" userId="S::axs220598@utdallas.edu::5c454db2-13f5-4a67-93f2-4ec8082122b0" providerId="AD" clId="Web-{ACE22151-026C-D68B-A8E7-3043A1DDDD8D}" dt="2023-12-07T21:47:49.058" v="1" actId="1076"/>
          <ac:picMkLst>
            <pc:docMk/>
            <pc:sldMk cId="41093396" sldId="3853"/>
            <ac:picMk id="6" creationId="{79F166C0-7DE2-E2E8-91C3-81D987D3538C}"/>
          </ac:picMkLst>
        </pc:picChg>
      </pc:sldChg>
    </pc:docChg>
  </pc:docChgLst>
  <pc:docChgLst>
    <pc:chgData name="Javalkar, Siddhi Narendra" userId="d15e6d1f-d54f-43b4-8def-12bea7ddc7b4" providerId="ADAL" clId="{79D03F70-5CB9-4CEA-AD10-668D15314F43}"/>
    <pc:docChg chg="undo custSel addSld delSld modSld sldOrd">
      <pc:chgData name="Javalkar, Siddhi Narendra" userId="d15e6d1f-d54f-43b4-8def-12bea7ddc7b4" providerId="ADAL" clId="{79D03F70-5CB9-4CEA-AD10-668D15314F43}" dt="2023-12-07T21:56:21.408" v="2485" actId="20577"/>
      <pc:docMkLst>
        <pc:docMk/>
      </pc:docMkLst>
      <pc:sldChg chg="modSp mod">
        <pc:chgData name="Javalkar, Siddhi Narendra" userId="d15e6d1f-d54f-43b4-8def-12bea7ddc7b4" providerId="ADAL" clId="{79D03F70-5CB9-4CEA-AD10-668D15314F43}" dt="2023-12-07T04:03:18.761" v="1266" actId="1076"/>
        <pc:sldMkLst>
          <pc:docMk/>
          <pc:sldMk cId="1019213662" sldId="3791"/>
        </pc:sldMkLst>
        <pc:spChg chg="mod">
          <ac:chgData name="Javalkar, Siddhi Narendra" userId="d15e6d1f-d54f-43b4-8def-12bea7ddc7b4" providerId="ADAL" clId="{79D03F70-5CB9-4CEA-AD10-668D15314F43}" dt="2023-12-07T04:03:02.167" v="1265" actId="1076"/>
          <ac:spMkLst>
            <pc:docMk/>
            <pc:sldMk cId="1019213662" sldId="3791"/>
            <ac:spMk id="4" creationId="{68821087-71F6-A871-0429-68DCBA0A337A}"/>
          </ac:spMkLst>
        </pc:spChg>
        <pc:spChg chg="mod">
          <ac:chgData name="Javalkar, Siddhi Narendra" userId="d15e6d1f-d54f-43b4-8def-12bea7ddc7b4" providerId="ADAL" clId="{79D03F70-5CB9-4CEA-AD10-668D15314F43}" dt="2023-12-07T04:03:18.761" v="1266" actId="1076"/>
          <ac:spMkLst>
            <pc:docMk/>
            <pc:sldMk cId="1019213662" sldId="3791"/>
            <ac:spMk id="5" creationId="{F7D67668-99C7-8AB1-7CC3-67B327BB066C}"/>
          </ac:spMkLst>
        </pc:spChg>
      </pc:sldChg>
      <pc:sldChg chg="addSp delSp modSp del mod setBg addAnim setClrOvrMap">
        <pc:chgData name="Javalkar, Siddhi Narendra" userId="d15e6d1f-d54f-43b4-8def-12bea7ddc7b4" providerId="ADAL" clId="{79D03F70-5CB9-4CEA-AD10-668D15314F43}" dt="2023-12-07T03:29:45.139" v="664" actId="47"/>
        <pc:sldMkLst>
          <pc:docMk/>
          <pc:sldMk cId="1813910725" sldId="3794"/>
        </pc:sldMkLst>
        <pc:spChg chg="mod">
          <ac:chgData name="Javalkar, Siddhi Narendra" userId="d15e6d1f-d54f-43b4-8def-12bea7ddc7b4" providerId="ADAL" clId="{79D03F70-5CB9-4CEA-AD10-668D15314F43}" dt="2023-12-07T03:29:13.235" v="658" actId="26606"/>
          <ac:spMkLst>
            <pc:docMk/>
            <pc:sldMk cId="1813910725" sldId="3794"/>
            <ac:spMk id="2" creationId="{1D46624E-1256-4074-A302-8EFDA23D77BF}"/>
          </ac:spMkLst>
        </pc:spChg>
        <pc:spChg chg="mod">
          <ac:chgData name="Javalkar, Siddhi Narendra" userId="d15e6d1f-d54f-43b4-8def-12bea7ddc7b4" providerId="ADAL" clId="{79D03F70-5CB9-4CEA-AD10-668D15314F43}" dt="2023-12-07T03:29:13.235" v="658" actId="26606"/>
          <ac:spMkLst>
            <pc:docMk/>
            <pc:sldMk cId="1813910725" sldId="3794"/>
            <ac:spMk id="3" creationId="{33E8A40A-0195-4B3A-81F2-8B76B68F974F}"/>
          </ac:spMkLst>
        </pc:spChg>
        <pc:spChg chg="del mod">
          <ac:chgData name="Javalkar, Siddhi Narendra" userId="d15e6d1f-d54f-43b4-8def-12bea7ddc7b4" providerId="ADAL" clId="{79D03F70-5CB9-4CEA-AD10-668D15314F43}" dt="2023-12-07T03:21:09.464" v="634" actId="478"/>
          <ac:spMkLst>
            <pc:docMk/>
            <pc:sldMk cId="1813910725" sldId="3794"/>
            <ac:spMk id="4" creationId="{A84DACD0-2773-4975-A2FE-3BD5764E1F61}"/>
          </ac:spMkLst>
        </pc:spChg>
        <pc:spChg chg="del">
          <ac:chgData name="Javalkar, Siddhi Narendra" userId="d15e6d1f-d54f-43b4-8def-12bea7ddc7b4" providerId="ADAL" clId="{79D03F70-5CB9-4CEA-AD10-668D15314F43}" dt="2023-12-07T03:20:36.351" v="628" actId="478"/>
          <ac:spMkLst>
            <pc:docMk/>
            <pc:sldMk cId="1813910725" sldId="3794"/>
            <ac:spMk id="5" creationId="{8FCFD254-68A8-4D88-9653-D6F0238D59BD}"/>
          </ac:spMkLst>
        </pc:spChg>
        <pc:spChg chg="del">
          <ac:chgData name="Javalkar, Siddhi Narendra" userId="d15e6d1f-d54f-43b4-8def-12bea7ddc7b4" providerId="ADAL" clId="{79D03F70-5CB9-4CEA-AD10-668D15314F43}" dt="2023-12-07T03:20:30.379" v="627" actId="478"/>
          <ac:spMkLst>
            <pc:docMk/>
            <pc:sldMk cId="1813910725" sldId="3794"/>
            <ac:spMk id="6" creationId="{3905CD03-9B40-4AA4-B6AB-5B38436AB901}"/>
          </ac:spMkLst>
        </pc:spChg>
        <pc:spChg chg="add del mod">
          <ac:chgData name="Javalkar, Siddhi Narendra" userId="d15e6d1f-d54f-43b4-8def-12bea7ddc7b4" providerId="ADAL" clId="{79D03F70-5CB9-4CEA-AD10-668D15314F43}" dt="2023-12-07T03:20:59.739" v="631" actId="478"/>
          <ac:spMkLst>
            <pc:docMk/>
            <pc:sldMk cId="1813910725" sldId="3794"/>
            <ac:spMk id="8" creationId="{EB55AD16-8F8D-38BB-EB51-5C409496E2FF}"/>
          </ac:spMkLst>
        </pc:spChg>
        <pc:spChg chg="add del mod">
          <ac:chgData name="Javalkar, Siddhi Narendra" userId="d15e6d1f-d54f-43b4-8def-12bea7ddc7b4" providerId="ADAL" clId="{79D03F70-5CB9-4CEA-AD10-668D15314F43}" dt="2023-12-07T03:20:59.739" v="631" actId="478"/>
          <ac:spMkLst>
            <pc:docMk/>
            <pc:sldMk cId="1813910725" sldId="3794"/>
            <ac:spMk id="10" creationId="{33E29978-D7CA-9365-3E0F-359FC76BFC89}"/>
          </ac:spMkLst>
        </pc:spChg>
        <pc:spChg chg="add del mod">
          <ac:chgData name="Javalkar, Siddhi Narendra" userId="d15e6d1f-d54f-43b4-8def-12bea7ddc7b4" providerId="ADAL" clId="{79D03F70-5CB9-4CEA-AD10-668D15314F43}" dt="2023-12-07T03:21:15.208" v="635" actId="478"/>
          <ac:spMkLst>
            <pc:docMk/>
            <pc:sldMk cId="1813910725" sldId="3794"/>
            <ac:spMk id="12" creationId="{FE98C015-EBAD-3CB3-9D4C-A1405ED820A7}"/>
          </ac:spMkLst>
        </pc:spChg>
        <pc:spChg chg="mod">
          <ac:chgData name="Javalkar, Siddhi Narendra" userId="d15e6d1f-d54f-43b4-8def-12bea7ddc7b4" providerId="ADAL" clId="{79D03F70-5CB9-4CEA-AD10-668D15314F43}" dt="2023-12-07T03:29:13.235" v="658" actId="26606"/>
          <ac:spMkLst>
            <pc:docMk/>
            <pc:sldMk cId="1813910725" sldId="3794"/>
            <ac:spMk id="18" creationId="{93F1F6E8-FB29-489E-9497-38321677D832}"/>
          </ac:spMkLst>
        </pc:spChg>
        <pc:spChg chg="mod">
          <ac:chgData name="Javalkar, Siddhi Narendra" userId="d15e6d1f-d54f-43b4-8def-12bea7ddc7b4" providerId="ADAL" clId="{79D03F70-5CB9-4CEA-AD10-668D15314F43}" dt="2023-12-07T03:29:13.235" v="658" actId="26606"/>
          <ac:spMkLst>
            <pc:docMk/>
            <pc:sldMk cId="1813910725" sldId="3794"/>
            <ac:spMk id="19" creationId="{A86EFF1E-AB9A-40FE-A0CF-794B56E5276A}"/>
          </ac:spMkLst>
        </pc:spChg>
        <pc:spChg chg="mod">
          <ac:chgData name="Javalkar, Siddhi Narendra" userId="d15e6d1f-d54f-43b4-8def-12bea7ddc7b4" providerId="ADAL" clId="{79D03F70-5CB9-4CEA-AD10-668D15314F43}" dt="2023-12-07T03:29:13.235" v="658" actId="26606"/>
          <ac:spMkLst>
            <pc:docMk/>
            <pc:sldMk cId="1813910725" sldId="3794"/>
            <ac:spMk id="20" creationId="{013C53F7-A9FD-4503-9396-7A3FE9D0C699}"/>
          </ac:spMkLst>
        </pc:spChg>
        <pc:spChg chg="add del">
          <ac:chgData name="Javalkar, Siddhi Narendra" userId="d15e6d1f-d54f-43b4-8def-12bea7ddc7b4" providerId="ADAL" clId="{79D03F70-5CB9-4CEA-AD10-668D15314F43}" dt="2023-12-07T03:29:13.248" v="659" actId="26606"/>
          <ac:spMkLst>
            <pc:docMk/>
            <pc:sldMk cId="1813910725" sldId="3794"/>
            <ac:spMk id="25" creationId="{8A7BA06D-B3FF-4E91-8639-B4569AE3AA23}"/>
          </ac:spMkLst>
        </pc:spChg>
        <pc:spChg chg="add del">
          <ac:chgData name="Javalkar, Siddhi Narendra" userId="d15e6d1f-d54f-43b4-8def-12bea7ddc7b4" providerId="ADAL" clId="{79D03F70-5CB9-4CEA-AD10-668D15314F43}" dt="2023-12-07T03:29:13.248" v="659" actId="26606"/>
          <ac:spMkLst>
            <pc:docMk/>
            <pc:sldMk cId="1813910725" sldId="3794"/>
            <ac:spMk id="27" creationId="{2B30C86D-5A07-48BC-9C9D-6F9A2DB1E9E1}"/>
          </ac:spMkLst>
        </pc:spChg>
        <pc:spChg chg="add del">
          <ac:chgData name="Javalkar, Siddhi Narendra" userId="d15e6d1f-d54f-43b4-8def-12bea7ddc7b4" providerId="ADAL" clId="{79D03F70-5CB9-4CEA-AD10-668D15314F43}" dt="2023-12-07T03:29:13.248" v="659" actId="26606"/>
          <ac:spMkLst>
            <pc:docMk/>
            <pc:sldMk cId="1813910725" sldId="3794"/>
            <ac:spMk id="29" creationId="{DCE1AED4-C7FF-4468-BF54-4470A0A3E283}"/>
          </ac:spMkLst>
        </pc:spChg>
        <pc:spChg chg="add del">
          <ac:chgData name="Javalkar, Siddhi Narendra" userId="d15e6d1f-d54f-43b4-8def-12bea7ddc7b4" providerId="ADAL" clId="{79D03F70-5CB9-4CEA-AD10-668D15314F43}" dt="2023-12-07T03:29:13.248" v="659" actId="26606"/>
          <ac:spMkLst>
            <pc:docMk/>
            <pc:sldMk cId="1813910725" sldId="3794"/>
            <ac:spMk id="31" creationId="{BDE94FAB-AA60-43B4-A2C3-3A940B9A951A}"/>
          </ac:spMkLst>
        </pc:spChg>
        <pc:spChg chg="add del">
          <ac:chgData name="Javalkar, Siddhi Narendra" userId="d15e6d1f-d54f-43b4-8def-12bea7ddc7b4" providerId="ADAL" clId="{79D03F70-5CB9-4CEA-AD10-668D15314F43}" dt="2023-12-07T03:29:13.235" v="658" actId="26606"/>
          <ac:spMkLst>
            <pc:docMk/>
            <pc:sldMk cId="1813910725" sldId="3794"/>
            <ac:spMk id="36" creationId="{8A7BA06D-B3FF-4E91-8639-B4569AE3AA23}"/>
          </ac:spMkLst>
        </pc:spChg>
        <pc:spChg chg="add del">
          <ac:chgData name="Javalkar, Siddhi Narendra" userId="d15e6d1f-d54f-43b4-8def-12bea7ddc7b4" providerId="ADAL" clId="{79D03F70-5CB9-4CEA-AD10-668D15314F43}" dt="2023-12-07T03:29:13.235" v="658" actId="26606"/>
          <ac:spMkLst>
            <pc:docMk/>
            <pc:sldMk cId="1813910725" sldId="3794"/>
            <ac:spMk id="38" creationId="{2B30C86D-5A07-48BC-9C9D-6F9A2DB1E9E1}"/>
          </ac:spMkLst>
        </pc:spChg>
        <pc:spChg chg="add del">
          <ac:chgData name="Javalkar, Siddhi Narendra" userId="d15e6d1f-d54f-43b4-8def-12bea7ddc7b4" providerId="ADAL" clId="{79D03F70-5CB9-4CEA-AD10-668D15314F43}" dt="2023-12-07T03:29:13.235" v="658" actId="26606"/>
          <ac:spMkLst>
            <pc:docMk/>
            <pc:sldMk cId="1813910725" sldId="3794"/>
            <ac:spMk id="40" creationId="{E2CFBC99-FB8F-41F7-A81D-A5288D688D79}"/>
          </ac:spMkLst>
        </pc:spChg>
        <pc:spChg chg="add del">
          <ac:chgData name="Javalkar, Siddhi Narendra" userId="d15e6d1f-d54f-43b4-8def-12bea7ddc7b4" providerId="ADAL" clId="{79D03F70-5CB9-4CEA-AD10-668D15314F43}" dt="2023-12-07T03:29:13.235" v="658" actId="26606"/>
          <ac:spMkLst>
            <pc:docMk/>
            <pc:sldMk cId="1813910725" sldId="3794"/>
            <ac:spMk id="42" creationId="{1EF86BFA-9133-4F6B-98BE-1CBB87EB62F5}"/>
          </ac:spMkLst>
        </pc:spChg>
        <pc:spChg chg="add">
          <ac:chgData name="Javalkar, Siddhi Narendra" userId="d15e6d1f-d54f-43b4-8def-12bea7ddc7b4" providerId="ADAL" clId="{79D03F70-5CB9-4CEA-AD10-668D15314F43}" dt="2023-12-07T03:29:13.248" v="659" actId="26606"/>
          <ac:spMkLst>
            <pc:docMk/>
            <pc:sldMk cId="1813910725" sldId="3794"/>
            <ac:spMk id="44" creationId="{8A7BA06D-B3FF-4E91-8639-B4569AE3AA23}"/>
          </ac:spMkLst>
        </pc:spChg>
        <pc:spChg chg="add">
          <ac:chgData name="Javalkar, Siddhi Narendra" userId="d15e6d1f-d54f-43b4-8def-12bea7ddc7b4" providerId="ADAL" clId="{79D03F70-5CB9-4CEA-AD10-668D15314F43}" dt="2023-12-07T03:29:13.248" v="659" actId="26606"/>
          <ac:spMkLst>
            <pc:docMk/>
            <pc:sldMk cId="1813910725" sldId="3794"/>
            <ac:spMk id="45" creationId="{2B30C86D-5A07-48BC-9C9D-6F9A2DB1E9E1}"/>
          </ac:spMkLst>
        </pc:spChg>
        <pc:spChg chg="add">
          <ac:chgData name="Javalkar, Siddhi Narendra" userId="d15e6d1f-d54f-43b4-8def-12bea7ddc7b4" providerId="ADAL" clId="{79D03F70-5CB9-4CEA-AD10-668D15314F43}" dt="2023-12-07T03:29:13.248" v="659" actId="26606"/>
          <ac:spMkLst>
            <pc:docMk/>
            <pc:sldMk cId="1813910725" sldId="3794"/>
            <ac:spMk id="46" creationId="{DCE1AED4-C7FF-4468-BF54-4470A0A3E283}"/>
          </ac:spMkLst>
        </pc:spChg>
        <pc:spChg chg="add">
          <ac:chgData name="Javalkar, Siddhi Narendra" userId="d15e6d1f-d54f-43b4-8def-12bea7ddc7b4" providerId="ADAL" clId="{79D03F70-5CB9-4CEA-AD10-668D15314F43}" dt="2023-12-07T03:29:13.248" v="659" actId="26606"/>
          <ac:spMkLst>
            <pc:docMk/>
            <pc:sldMk cId="1813910725" sldId="3794"/>
            <ac:spMk id="47" creationId="{BDE94FAB-AA60-43B4-A2C3-3A940B9A951A}"/>
          </ac:spMkLst>
        </pc:spChg>
        <pc:picChg chg="add del">
          <ac:chgData name="Javalkar, Siddhi Narendra" userId="d15e6d1f-d54f-43b4-8def-12bea7ddc7b4" providerId="ADAL" clId="{79D03F70-5CB9-4CEA-AD10-668D15314F43}" dt="2023-12-07T03:21:37.079" v="638" actId="22"/>
          <ac:picMkLst>
            <pc:docMk/>
            <pc:sldMk cId="1813910725" sldId="3794"/>
            <ac:picMk id="14" creationId="{8041A8E2-872E-BD9F-E15A-D61EBAE32371}"/>
          </ac:picMkLst>
        </pc:picChg>
        <pc:picChg chg="add mod ord">
          <ac:chgData name="Javalkar, Siddhi Narendra" userId="d15e6d1f-d54f-43b4-8def-12bea7ddc7b4" providerId="ADAL" clId="{79D03F70-5CB9-4CEA-AD10-668D15314F43}" dt="2023-12-07T03:28:44.785" v="654" actId="14826"/>
          <ac:picMkLst>
            <pc:docMk/>
            <pc:sldMk cId="1813910725" sldId="3794"/>
            <ac:picMk id="16" creationId="{CF2843E3-64C9-090A-14A3-BE16D29CC785}"/>
          </ac:picMkLst>
        </pc:picChg>
      </pc:sldChg>
      <pc:sldChg chg="modSp mod">
        <pc:chgData name="Javalkar, Siddhi Narendra" userId="d15e6d1f-d54f-43b4-8def-12bea7ddc7b4" providerId="ADAL" clId="{79D03F70-5CB9-4CEA-AD10-668D15314F43}" dt="2023-12-07T20:24:22.302" v="2223" actId="20577"/>
        <pc:sldMkLst>
          <pc:docMk/>
          <pc:sldMk cId="55160260" sldId="3826"/>
        </pc:sldMkLst>
        <pc:spChg chg="mod">
          <ac:chgData name="Javalkar, Siddhi Narendra" userId="d15e6d1f-d54f-43b4-8def-12bea7ddc7b4" providerId="ADAL" clId="{79D03F70-5CB9-4CEA-AD10-668D15314F43}" dt="2023-12-07T20:24:22.302" v="2223" actId="20577"/>
          <ac:spMkLst>
            <pc:docMk/>
            <pc:sldMk cId="55160260" sldId="3826"/>
            <ac:spMk id="3" creationId="{869C3FD2-AF88-4EF1-AFB7-5D31BD5AA0BF}"/>
          </ac:spMkLst>
        </pc:spChg>
        <pc:spChg chg="mod">
          <ac:chgData name="Javalkar, Siddhi Narendra" userId="d15e6d1f-d54f-43b4-8def-12bea7ddc7b4" providerId="ADAL" clId="{79D03F70-5CB9-4CEA-AD10-668D15314F43}" dt="2023-12-07T01:04:57.313" v="20"/>
          <ac:spMkLst>
            <pc:docMk/>
            <pc:sldMk cId="55160260" sldId="3826"/>
            <ac:spMk id="5" creationId="{A4A2B84E-2163-44C1-99D0-6F162AEA82E9}"/>
          </ac:spMkLst>
        </pc:spChg>
      </pc:sldChg>
      <pc:sldChg chg="modSp mod ord">
        <pc:chgData name="Javalkar, Siddhi Narendra" userId="d15e6d1f-d54f-43b4-8def-12bea7ddc7b4" providerId="ADAL" clId="{79D03F70-5CB9-4CEA-AD10-668D15314F43}" dt="2023-12-07T20:16:15.830" v="2148"/>
        <pc:sldMkLst>
          <pc:docMk/>
          <pc:sldMk cId="1002193766" sldId="3827"/>
        </pc:sldMkLst>
        <pc:spChg chg="mod">
          <ac:chgData name="Javalkar, Siddhi Narendra" userId="d15e6d1f-d54f-43b4-8def-12bea7ddc7b4" providerId="ADAL" clId="{79D03F70-5CB9-4CEA-AD10-668D15314F43}" dt="2023-12-07T18:13:53.456" v="1769" actId="20577"/>
          <ac:spMkLst>
            <pc:docMk/>
            <pc:sldMk cId="1002193766" sldId="3827"/>
            <ac:spMk id="5" creationId="{B67B1E24-2840-4BB0-AE5A-2320A01CB80F}"/>
          </ac:spMkLst>
        </pc:spChg>
        <pc:spChg chg="mod">
          <ac:chgData name="Javalkar, Siddhi Narendra" userId="d15e6d1f-d54f-43b4-8def-12bea7ddc7b4" providerId="ADAL" clId="{79D03F70-5CB9-4CEA-AD10-668D15314F43}" dt="2023-12-07T01:03:44.556" v="7"/>
          <ac:spMkLst>
            <pc:docMk/>
            <pc:sldMk cId="1002193766" sldId="3827"/>
            <ac:spMk id="15" creationId="{96B342A5-1683-4650-BB07-B98D8B23C1FC}"/>
          </ac:spMkLst>
        </pc:spChg>
      </pc:sldChg>
      <pc:sldChg chg="modSp mod ord">
        <pc:chgData name="Javalkar, Siddhi Narendra" userId="d15e6d1f-d54f-43b4-8def-12bea7ddc7b4" providerId="ADAL" clId="{79D03F70-5CB9-4CEA-AD10-668D15314F43}" dt="2023-12-07T20:32:01.525" v="2320" actId="20577"/>
        <pc:sldMkLst>
          <pc:docMk/>
          <pc:sldMk cId="1026132043" sldId="3829"/>
        </pc:sldMkLst>
        <pc:spChg chg="mod">
          <ac:chgData name="Javalkar, Siddhi Narendra" userId="d15e6d1f-d54f-43b4-8def-12bea7ddc7b4" providerId="ADAL" clId="{79D03F70-5CB9-4CEA-AD10-668D15314F43}" dt="2023-12-07T20:32:01.525" v="2320" actId="20577"/>
          <ac:spMkLst>
            <pc:docMk/>
            <pc:sldMk cId="1026132043" sldId="3829"/>
            <ac:spMk id="8" creationId="{4E808D1D-FE92-499E-982B-315DCF987C64}"/>
          </ac:spMkLst>
        </pc:spChg>
        <pc:spChg chg="mod">
          <ac:chgData name="Javalkar, Siddhi Narendra" userId="d15e6d1f-d54f-43b4-8def-12bea7ddc7b4" providerId="ADAL" clId="{79D03F70-5CB9-4CEA-AD10-668D15314F43}" dt="2023-12-07T01:06:45.879" v="35" actId="20577"/>
          <ac:spMkLst>
            <pc:docMk/>
            <pc:sldMk cId="1026132043" sldId="3829"/>
            <ac:spMk id="17" creationId="{629F4044-902D-4034-8E90-44E0F885EEBD}"/>
          </ac:spMkLst>
        </pc:spChg>
        <pc:spChg chg="mod">
          <ac:chgData name="Javalkar, Siddhi Narendra" userId="d15e6d1f-d54f-43b4-8def-12bea7ddc7b4" providerId="ADAL" clId="{79D03F70-5CB9-4CEA-AD10-668D15314F43}" dt="2023-12-07T01:04:03.818" v="9" actId="207"/>
          <ac:spMkLst>
            <pc:docMk/>
            <pc:sldMk cId="1026132043" sldId="3829"/>
            <ac:spMk id="18" creationId="{439BF4B2-6931-43C1-8924-3E02FA60CF60}"/>
          </ac:spMkLst>
        </pc:spChg>
      </pc:sldChg>
      <pc:sldChg chg="modSp mod">
        <pc:chgData name="Javalkar, Siddhi Narendra" userId="d15e6d1f-d54f-43b4-8def-12bea7ddc7b4" providerId="ADAL" clId="{79D03F70-5CB9-4CEA-AD10-668D15314F43}" dt="2023-12-07T20:31:43.506" v="2313" actId="113"/>
        <pc:sldMkLst>
          <pc:docMk/>
          <pc:sldMk cId="1791535643" sldId="3830"/>
        </pc:sldMkLst>
        <pc:spChg chg="mod">
          <ac:chgData name="Javalkar, Siddhi Narendra" userId="d15e6d1f-d54f-43b4-8def-12bea7ddc7b4" providerId="ADAL" clId="{79D03F70-5CB9-4CEA-AD10-668D15314F43}" dt="2023-12-07T01:03:28.981" v="6" actId="20577"/>
          <ac:spMkLst>
            <pc:docMk/>
            <pc:sldMk cId="1791535643" sldId="3830"/>
            <ac:spMk id="7" creationId="{8FFD21CE-7A2D-4CB5-AC11-6E5CB7F735F8}"/>
          </ac:spMkLst>
        </pc:spChg>
        <pc:graphicFrameChg chg="mod">
          <ac:chgData name="Javalkar, Siddhi Narendra" userId="d15e6d1f-d54f-43b4-8def-12bea7ddc7b4" providerId="ADAL" clId="{79D03F70-5CB9-4CEA-AD10-668D15314F43}" dt="2023-12-07T20:31:43.506" v="2313" actId="113"/>
          <ac:graphicFrameMkLst>
            <pc:docMk/>
            <pc:sldMk cId="1791535643" sldId="3830"/>
            <ac:graphicFrameMk id="5" creationId="{9C6D4AB6-2821-496B-916D-DC02A2DBB124}"/>
          </ac:graphicFrameMkLst>
        </pc:graphicFrameChg>
      </pc:sldChg>
      <pc:sldChg chg="modSp mod">
        <pc:chgData name="Javalkar, Siddhi Narendra" userId="d15e6d1f-d54f-43b4-8def-12bea7ddc7b4" providerId="ADAL" clId="{79D03F70-5CB9-4CEA-AD10-668D15314F43}" dt="2023-12-07T20:30:56.682" v="2311" actId="20577"/>
        <pc:sldMkLst>
          <pc:docMk/>
          <pc:sldMk cId="3942647457" sldId="3831"/>
        </pc:sldMkLst>
        <pc:spChg chg="mod">
          <ac:chgData name="Javalkar, Siddhi Narendra" userId="d15e6d1f-d54f-43b4-8def-12bea7ddc7b4" providerId="ADAL" clId="{79D03F70-5CB9-4CEA-AD10-668D15314F43}" dt="2023-12-07T01:07:41.296" v="45" actId="20577"/>
          <ac:spMkLst>
            <pc:docMk/>
            <pc:sldMk cId="3942647457" sldId="3831"/>
            <ac:spMk id="5" creationId="{3AD06355-A3C6-4680-9456-99EB4CD43474}"/>
          </ac:spMkLst>
        </pc:spChg>
        <pc:spChg chg="mod">
          <ac:chgData name="Javalkar, Siddhi Narendra" userId="d15e6d1f-d54f-43b4-8def-12bea7ddc7b4" providerId="ADAL" clId="{79D03F70-5CB9-4CEA-AD10-668D15314F43}" dt="2023-12-07T01:04:30.809" v="14"/>
          <ac:spMkLst>
            <pc:docMk/>
            <pc:sldMk cId="3942647457" sldId="3831"/>
            <ac:spMk id="6" creationId="{31E614C4-AF93-47E4-AAAE-E508A893E74A}"/>
          </ac:spMkLst>
        </pc:spChg>
        <pc:graphicFrameChg chg="mod">
          <ac:chgData name="Javalkar, Siddhi Narendra" userId="d15e6d1f-d54f-43b4-8def-12bea7ddc7b4" providerId="ADAL" clId="{79D03F70-5CB9-4CEA-AD10-668D15314F43}" dt="2023-12-07T20:30:56.682" v="2311" actId="20577"/>
          <ac:graphicFrameMkLst>
            <pc:docMk/>
            <pc:sldMk cId="3942647457" sldId="3831"/>
            <ac:graphicFrameMk id="4" creationId="{E246B7D8-C843-490A-A5BB-04DFA74A3D8D}"/>
          </ac:graphicFrameMkLst>
        </pc:graphicFrameChg>
      </pc:sldChg>
      <pc:sldChg chg="modSp mod">
        <pc:chgData name="Javalkar, Siddhi Narendra" userId="d15e6d1f-d54f-43b4-8def-12bea7ddc7b4" providerId="ADAL" clId="{79D03F70-5CB9-4CEA-AD10-668D15314F43}" dt="2023-12-07T18:14:48.321" v="1833" actId="20577"/>
        <pc:sldMkLst>
          <pc:docMk/>
          <pc:sldMk cId="17839761" sldId="3833"/>
        </pc:sldMkLst>
        <pc:spChg chg="mod">
          <ac:chgData name="Javalkar, Siddhi Narendra" userId="d15e6d1f-d54f-43b4-8def-12bea7ddc7b4" providerId="ADAL" clId="{79D03F70-5CB9-4CEA-AD10-668D15314F43}" dt="2023-12-07T18:14:48.321" v="1833" actId="20577"/>
          <ac:spMkLst>
            <pc:docMk/>
            <pc:sldMk cId="17839761" sldId="3833"/>
            <ac:spMk id="5" creationId="{42E3A3A9-5E96-4CDD-A971-9C272EFD97D9}"/>
          </ac:spMkLst>
        </pc:spChg>
        <pc:spChg chg="mod">
          <ac:chgData name="Javalkar, Siddhi Narendra" userId="d15e6d1f-d54f-43b4-8def-12bea7ddc7b4" providerId="ADAL" clId="{79D03F70-5CB9-4CEA-AD10-668D15314F43}" dt="2023-12-07T01:07:57.494" v="49" actId="20577"/>
          <ac:spMkLst>
            <pc:docMk/>
            <pc:sldMk cId="17839761" sldId="3833"/>
            <ac:spMk id="12" creationId="{C01975C7-D604-4AD4-85CC-2EFC92D81A7E}"/>
          </ac:spMkLst>
        </pc:spChg>
        <pc:spChg chg="mod">
          <ac:chgData name="Javalkar, Siddhi Narendra" userId="d15e6d1f-d54f-43b4-8def-12bea7ddc7b4" providerId="ADAL" clId="{79D03F70-5CB9-4CEA-AD10-668D15314F43}" dt="2023-12-07T01:04:35.630" v="15"/>
          <ac:spMkLst>
            <pc:docMk/>
            <pc:sldMk cId="17839761" sldId="3833"/>
            <ac:spMk id="13" creationId="{E0C27B2A-1D72-43E3-82D3-29739485AA73}"/>
          </ac:spMkLst>
        </pc:spChg>
      </pc:sldChg>
      <pc:sldChg chg="delSp modSp mod">
        <pc:chgData name="Javalkar, Siddhi Narendra" userId="d15e6d1f-d54f-43b4-8def-12bea7ddc7b4" providerId="ADAL" clId="{79D03F70-5CB9-4CEA-AD10-668D15314F43}" dt="2023-12-07T04:20:35.536" v="1644" actId="478"/>
        <pc:sldMkLst>
          <pc:docMk/>
          <pc:sldMk cId="962258905" sldId="3834"/>
        </pc:sldMkLst>
        <pc:spChg chg="del mod">
          <ac:chgData name="Javalkar, Siddhi Narendra" userId="d15e6d1f-d54f-43b4-8def-12bea7ddc7b4" providerId="ADAL" clId="{79D03F70-5CB9-4CEA-AD10-668D15314F43}" dt="2023-12-07T04:20:35.536" v="1644" actId="478"/>
          <ac:spMkLst>
            <pc:docMk/>
            <pc:sldMk cId="962258905" sldId="3834"/>
            <ac:spMk id="3" creationId="{21F0B6E0-1F7C-4E6A-87B1-554ADE739CD1}"/>
          </ac:spMkLst>
        </pc:spChg>
        <pc:spChg chg="mod">
          <ac:chgData name="Javalkar, Siddhi Narendra" userId="d15e6d1f-d54f-43b4-8def-12bea7ddc7b4" providerId="ADAL" clId="{79D03F70-5CB9-4CEA-AD10-668D15314F43}" dt="2023-12-07T01:08:06.255" v="51" actId="20577"/>
          <ac:spMkLst>
            <pc:docMk/>
            <pc:sldMk cId="962258905" sldId="3834"/>
            <ac:spMk id="4" creationId="{6F95E0EB-F1F4-436B-A218-93E100A66902}"/>
          </ac:spMkLst>
        </pc:spChg>
        <pc:spChg chg="mod">
          <ac:chgData name="Javalkar, Siddhi Narendra" userId="d15e6d1f-d54f-43b4-8def-12bea7ddc7b4" providerId="ADAL" clId="{79D03F70-5CB9-4CEA-AD10-668D15314F43}" dt="2023-12-07T01:04:46.130" v="19" actId="120"/>
          <ac:spMkLst>
            <pc:docMk/>
            <pc:sldMk cId="962258905" sldId="3834"/>
            <ac:spMk id="5" creationId="{C75D06EF-9416-46F7-8230-B49EE1269F53}"/>
          </ac:spMkLst>
        </pc:spChg>
      </pc:sldChg>
      <pc:sldChg chg="modSp mod">
        <pc:chgData name="Javalkar, Siddhi Narendra" userId="d15e6d1f-d54f-43b4-8def-12bea7ddc7b4" providerId="ADAL" clId="{79D03F70-5CB9-4CEA-AD10-668D15314F43}" dt="2023-12-07T20:30:42.981" v="2307" actId="20577"/>
        <pc:sldMkLst>
          <pc:docMk/>
          <pc:sldMk cId="983762037" sldId="3835"/>
        </pc:sldMkLst>
        <pc:spChg chg="mod">
          <ac:chgData name="Javalkar, Siddhi Narendra" userId="d15e6d1f-d54f-43b4-8def-12bea7ddc7b4" providerId="ADAL" clId="{79D03F70-5CB9-4CEA-AD10-668D15314F43}" dt="2023-12-07T20:30:42.981" v="2307" actId="20577"/>
          <ac:spMkLst>
            <pc:docMk/>
            <pc:sldMk cId="983762037" sldId="3835"/>
            <ac:spMk id="3" creationId="{9F49FB76-25BA-4481-B88D-DCB748E1662E}"/>
          </ac:spMkLst>
        </pc:spChg>
      </pc:sldChg>
      <pc:sldChg chg="addSp modSp mod ord">
        <pc:chgData name="Javalkar, Siddhi Narendra" userId="d15e6d1f-d54f-43b4-8def-12bea7ddc7b4" providerId="ADAL" clId="{79D03F70-5CB9-4CEA-AD10-668D15314F43}" dt="2023-12-07T21:56:00.430" v="2445" actId="20577"/>
        <pc:sldMkLst>
          <pc:docMk/>
          <pc:sldMk cId="3251775838" sldId="3836"/>
        </pc:sldMkLst>
        <pc:spChg chg="mod">
          <ac:chgData name="Javalkar, Siddhi Narendra" userId="d15e6d1f-d54f-43b4-8def-12bea7ddc7b4" providerId="ADAL" clId="{79D03F70-5CB9-4CEA-AD10-668D15314F43}" dt="2023-12-07T03:19:30.865" v="625" actId="20577"/>
          <ac:spMkLst>
            <pc:docMk/>
            <pc:sldMk cId="3251775838" sldId="3836"/>
            <ac:spMk id="4" creationId="{245DDB48-166A-4E16-B9DF-C5C6570A1BAD}"/>
          </ac:spMkLst>
        </pc:spChg>
        <pc:spChg chg="mod">
          <ac:chgData name="Javalkar, Siddhi Narendra" userId="d15e6d1f-d54f-43b4-8def-12bea7ddc7b4" providerId="ADAL" clId="{79D03F70-5CB9-4CEA-AD10-668D15314F43}" dt="2023-12-07T04:01:00.206" v="1260" actId="1076"/>
          <ac:spMkLst>
            <pc:docMk/>
            <pc:sldMk cId="3251775838" sldId="3836"/>
            <ac:spMk id="5" creationId="{7A4C5B2A-12FB-43E3-8389-C0A5E65E6D91}"/>
          </ac:spMkLst>
        </pc:spChg>
        <pc:spChg chg="mod">
          <ac:chgData name="Javalkar, Siddhi Narendra" userId="d15e6d1f-d54f-43b4-8def-12bea7ddc7b4" providerId="ADAL" clId="{79D03F70-5CB9-4CEA-AD10-668D15314F43}" dt="2023-12-07T21:56:00.430" v="2445" actId="20577"/>
          <ac:spMkLst>
            <pc:docMk/>
            <pc:sldMk cId="3251775838" sldId="3836"/>
            <ac:spMk id="6" creationId="{53C09F06-9236-4635-AFB4-5E7D384A6BAE}"/>
          </ac:spMkLst>
        </pc:spChg>
        <pc:spChg chg="mod">
          <ac:chgData name="Javalkar, Siddhi Narendra" userId="d15e6d1f-d54f-43b4-8def-12bea7ddc7b4" providerId="ADAL" clId="{79D03F70-5CB9-4CEA-AD10-668D15314F43}" dt="2023-12-07T01:07:05.593" v="37" actId="20577"/>
          <ac:spMkLst>
            <pc:docMk/>
            <pc:sldMk cId="3251775838" sldId="3836"/>
            <ac:spMk id="9" creationId="{38435D0D-6D88-4851-8B63-E6A6A7BC8659}"/>
          </ac:spMkLst>
        </pc:spChg>
        <pc:spChg chg="mod">
          <ac:chgData name="Javalkar, Siddhi Narendra" userId="d15e6d1f-d54f-43b4-8def-12bea7ddc7b4" providerId="ADAL" clId="{79D03F70-5CB9-4CEA-AD10-668D15314F43}" dt="2023-12-07T01:04:10.749" v="10"/>
          <ac:spMkLst>
            <pc:docMk/>
            <pc:sldMk cId="3251775838" sldId="3836"/>
            <ac:spMk id="10" creationId="{0355C492-B5A1-4AEA-87B3-88D8AB076D5E}"/>
          </ac:spMkLst>
        </pc:spChg>
        <pc:spChg chg="add mod">
          <ac:chgData name="Javalkar, Siddhi Narendra" userId="d15e6d1f-d54f-43b4-8def-12bea7ddc7b4" providerId="ADAL" clId="{79D03F70-5CB9-4CEA-AD10-668D15314F43}" dt="2023-12-07T04:00:48.853" v="1258" actId="571"/>
          <ac:spMkLst>
            <pc:docMk/>
            <pc:sldMk cId="3251775838" sldId="3836"/>
            <ac:spMk id="14" creationId="{4E09CE9C-C465-B88A-701D-8BC3C952C3B7}"/>
          </ac:spMkLst>
        </pc:spChg>
        <pc:spChg chg="add mod">
          <ac:chgData name="Javalkar, Siddhi Narendra" userId="d15e6d1f-d54f-43b4-8def-12bea7ddc7b4" providerId="ADAL" clId="{79D03F70-5CB9-4CEA-AD10-668D15314F43}" dt="2023-12-07T04:00:48.853" v="1258" actId="571"/>
          <ac:spMkLst>
            <pc:docMk/>
            <pc:sldMk cId="3251775838" sldId="3836"/>
            <ac:spMk id="15" creationId="{3882DFAB-733C-6566-0A8F-A3B131A71F39}"/>
          </ac:spMkLst>
        </pc:spChg>
      </pc:sldChg>
      <pc:sldChg chg="modSp del mod">
        <pc:chgData name="Javalkar, Siddhi Narendra" userId="d15e6d1f-d54f-43b4-8def-12bea7ddc7b4" providerId="ADAL" clId="{79D03F70-5CB9-4CEA-AD10-668D15314F43}" dt="2023-12-07T03:47:15.710" v="667" actId="2696"/>
        <pc:sldMkLst>
          <pc:docMk/>
          <pc:sldMk cId="2892770964" sldId="3837"/>
        </pc:sldMkLst>
        <pc:spChg chg="mod">
          <ac:chgData name="Javalkar, Siddhi Narendra" userId="d15e6d1f-d54f-43b4-8def-12bea7ddc7b4" providerId="ADAL" clId="{79D03F70-5CB9-4CEA-AD10-668D15314F43}" dt="2023-12-07T01:07:32.814" v="43" actId="20577"/>
          <ac:spMkLst>
            <pc:docMk/>
            <pc:sldMk cId="2892770964" sldId="3837"/>
            <ac:spMk id="9" creationId="{38435D0D-6D88-4851-8B63-E6A6A7BC8659}"/>
          </ac:spMkLst>
        </pc:spChg>
        <pc:spChg chg="mod">
          <ac:chgData name="Javalkar, Siddhi Narendra" userId="d15e6d1f-d54f-43b4-8def-12bea7ddc7b4" providerId="ADAL" clId="{79D03F70-5CB9-4CEA-AD10-668D15314F43}" dt="2023-12-07T01:04:26.355" v="13"/>
          <ac:spMkLst>
            <pc:docMk/>
            <pc:sldMk cId="2892770964" sldId="3837"/>
            <ac:spMk id="10" creationId="{0355C492-B5A1-4AEA-87B3-88D8AB076D5E}"/>
          </ac:spMkLst>
        </pc:spChg>
      </pc:sldChg>
      <pc:sldChg chg="modSp del mod">
        <pc:chgData name="Javalkar, Siddhi Narendra" userId="d15e6d1f-d54f-43b4-8def-12bea7ddc7b4" providerId="ADAL" clId="{79D03F70-5CB9-4CEA-AD10-668D15314F43}" dt="2023-12-07T03:19:48.420" v="626" actId="47"/>
        <pc:sldMkLst>
          <pc:docMk/>
          <pc:sldMk cId="1256780949" sldId="3838"/>
        </pc:sldMkLst>
        <pc:spChg chg="mod">
          <ac:chgData name="Javalkar, Siddhi Narendra" userId="d15e6d1f-d54f-43b4-8def-12bea7ddc7b4" providerId="ADAL" clId="{79D03F70-5CB9-4CEA-AD10-668D15314F43}" dt="2023-12-07T01:07:16.002" v="39" actId="20577"/>
          <ac:spMkLst>
            <pc:docMk/>
            <pc:sldMk cId="1256780949" sldId="3838"/>
            <ac:spMk id="9" creationId="{38435D0D-6D88-4851-8B63-E6A6A7BC8659}"/>
          </ac:spMkLst>
        </pc:spChg>
        <pc:spChg chg="mod">
          <ac:chgData name="Javalkar, Siddhi Narendra" userId="d15e6d1f-d54f-43b4-8def-12bea7ddc7b4" providerId="ADAL" clId="{79D03F70-5CB9-4CEA-AD10-668D15314F43}" dt="2023-12-07T01:04:16.159" v="11"/>
          <ac:spMkLst>
            <pc:docMk/>
            <pc:sldMk cId="1256780949" sldId="3838"/>
            <ac:spMk id="10" creationId="{0355C492-B5A1-4AEA-87B3-88D8AB076D5E}"/>
          </ac:spMkLst>
        </pc:spChg>
      </pc:sldChg>
      <pc:sldChg chg="modSp mod ord">
        <pc:chgData name="Javalkar, Siddhi Narendra" userId="d15e6d1f-d54f-43b4-8def-12bea7ddc7b4" providerId="ADAL" clId="{79D03F70-5CB9-4CEA-AD10-668D15314F43}" dt="2023-12-07T21:56:21.408" v="2485" actId="20577"/>
        <pc:sldMkLst>
          <pc:docMk/>
          <pc:sldMk cId="852990015" sldId="3839"/>
        </pc:sldMkLst>
        <pc:spChg chg="mod">
          <ac:chgData name="Javalkar, Siddhi Narendra" userId="d15e6d1f-d54f-43b4-8def-12bea7ddc7b4" providerId="ADAL" clId="{79D03F70-5CB9-4CEA-AD10-668D15314F43}" dt="2023-12-07T04:01:11.865" v="1261" actId="14100"/>
          <ac:spMkLst>
            <pc:docMk/>
            <pc:sldMk cId="852990015" sldId="3839"/>
            <ac:spMk id="4" creationId="{245DDB48-166A-4E16-B9DF-C5C6570A1BAD}"/>
          </ac:spMkLst>
        </pc:spChg>
        <pc:spChg chg="mod">
          <ac:chgData name="Javalkar, Siddhi Narendra" userId="d15e6d1f-d54f-43b4-8def-12bea7ddc7b4" providerId="ADAL" clId="{79D03F70-5CB9-4CEA-AD10-668D15314F43}" dt="2023-12-07T04:01:30.213" v="1263" actId="1076"/>
          <ac:spMkLst>
            <pc:docMk/>
            <pc:sldMk cId="852990015" sldId="3839"/>
            <ac:spMk id="5" creationId="{7A4C5B2A-12FB-43E3-8389-C0A5E65E6D91}"/>
          </ac:spMkLst>
        </pc:spChg>
        <pc:spChg chg="mod">
          <ac:chgData name="Javalkar, Siddhi Narendra" userId="d15e6d1f-d54f-43b4-8def-12bea7ddc7b4" providerId="ADAL" clId="{79D03F70-5CB9-4CEA-AD10-668D15314F43}" dt="2023-12-07T21:56:21.408" v="2485" actId="20577"/>
          <ac:spMkLst>
            <pc:docMk/>
            <pc:sldMk cId="852990015" sldId="3839"/>
            <ac:spMk id="6" creationId="{53C09F06-9236-4635-AFB4-5E7D384A6BAE}"/>
          </ac:spMkLst>
        </pc:spChg>
        <pc:spChg chg="mod">
          <ac:chgData name="Javalkar, Siddhi Narendra" userId="d15e6d1f-d54f-43b4-8def-12bea7ddc7b4" providerId="ADAL" clId="{79D03F70-5CB9-4CEA-AD10-668D15314F43}" dt="2023-12-07T01:07:24.169" v="41" actId="20577"/>
          <ac:spMkLst>
            <pc:docMk/>
            <pc:sldMk cId="852990015" sldId="3839"/>
            <ac:spMk id="9" creationId="{38435D0D-6D88-4851-8B63-E6A6A7BC8659}"/>
          </ac:spMkLst>
        </pc:spChg>
        <pc:spChg chg="mod">
          <ac:chgData name="Javalkar, Siddhi Narendra" userId="d15e6d1f-d54f-43b4-8def-12bea7ddc7b4" providerId="ADAL" clId="{79D03F70-5CB9-4CEA-AD10-668D15314F43}" dt="2023-12-07T01:04:21.459" v="12"/>
          <ac:spMkLst>
            <pc:docMk/>
            <pc:sldMk cId="852990015" sldId="3839"/>
            <ac:spMk id="10" creationId="{0355C492-B5A1-4AEA-87B3-88D8AB076D5E}"/>
          </ac:spMkLst>
        </pc:spChg>
      </pc:sldChg>
      <pc:sldChg chg="addSp delSp modSp add mod setClrOvrMap">
        <pc:chgData name="Javalkar, Siddhi Narendra" userId="d15e6d1f-d54f-43b4-8def-12bea7ddc7b4" providerId="ADAL" clId="{79D03F70-5CB9-4CEA-AD10-668D15314F43}" dt="2023-12-07T04:29:33.581" v="1655"/>
        <pc:sldMkLst>
          <pc:docMk/>
          <pc:sldMk cId="2530572259" sldId="3840"/>
        </pc:sldMkLst>
        <pc:spChg chg="mod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2" creationId="{1D46624E-1256-4074-A302-8EFDA23D77BF}"/>
          </ac:spMkLst>
        </pc:spChg>
        <pc:spChg chg="mod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3" creationId="{33E8A40A-0195-4B3A-81F2-8B76B68F974F}"/>
          </ac:spMkLst>
        </pc:spChg>
        <pc:spChg chg="mod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18" creationId="{93F1F6E8-FB29-489E-9497-38321677D832}"/>
          </ac:spMkLst>
        </pc:spChg>
        <pc:spChg chg="mod">
          <ac:chgData name="Javalkar, Siddhi Narendra" userId="d15e6d1f-d54f-43b4-8def-12bea7ddc7b4" providerId="ADAL" clId="{79D03F70-5CB9-4CEA-AD10-668D15314F43}" dt="2023-12-07T04:29:33.581" v="1655"/>
          <ac:spMkLst>
            <pc:docMk/>
            <pc:sldMk cId="2530572259" sldId="3840"/>
            <ac:spMk id="19" creationId="{A86EFF1E-AB9A-40FE-A0CF-794B56E5276A}"/>
          </ac:spMkLst>
        </pc:spChg>
        <pc:spChg chg="mod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20" creationId="{013C53F7-A9FD-4503-9396-7A3FE9D0C699}"/>
          </ac:spMkLst>
        </pc:spChg>
        <pc:spChg chg="del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25" creationId="{8A7BA06D-B3FF-4E91-8639-B4569AE3AA23}"/>
          </ac:spMkLst>
        </pc:spChg>
        <pc:spChg chg="del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27" creationId="{2B30C86D-5A07-48BC-9C9D-6F9A2DB1E9E1}"/>
          </ac:spMkLst>
        </pc:spChg>
        <pc:spChg chg="del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29" creationId="{DCE1AED4-C7FF-4468-BF54-4470A0A3E283}"/>
          </ac:spMkLst>
        </pc:spChg>
        <pc:spChg chg="del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31" creationId="{BDE94FAB-AA60-43B4-A2C3-3A940B9A951A}"/>
          </ac:spMkLst>
        </pc:spChg>
        <pc:spChg chg="add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36" creationId="{8A7BA06D-B3FF-4E91-8639-B4569AE3AA23}"/>
          </ac:spMkLst>
        </pc:spChg>
        <pc:spChg chg="add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38" creationId="{2B30C86D-5A07-48BC-9C9D-6F9A2DB1E9E1}"/>
          </ac:spMkLst>
        </pc:spChg>
        <pc:spChg chg="add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40" creationId="{0671A8AE-40A1-4631-A6B8-581AFF065482}"/>
          </ac:spMkLst>
        </pc:spChg>
        <pc:spChg chg="add">
          <ac:chgData name="Javalkar, Siddhi Narendra" userId="d15e6d1f-d54f-43b4-8def-12bea7ddc7b4" providerId="ADAL" clId="{79D03F70-5CB9-4CEA-AD10-668D15314F43}" dt="2023-12-07T03:28:55.280" v="656" actId="26606"/>
          <ac:spMkLst>
            <pc:docMk/>
            <pc:sldMk cId="2530572259" sldId="3840"/>
            <ac:spMk id="42" creationId="{A44CD100-6267-4E62-AA64-2182A3A6A1C0}"/>
          </ac:spMkLst>
        </pc:spChg>
        <pc:picChg chg="add mod ord">
          <ac:chgData name="Javalkar, Siddhi Narendra" userId="d15e6d1f-d54f-43b4-8def-12bea7ddc7b4" providerId="ADAL" clId="{79D03F70-5CB9-4CEA-AD10-668D15314F43}" dt="2023-12-07T03:28:55.280" v="656" actId="26606"/>
          <ac:picMkLst>
            <pc:docMk/>
            <pc:sldMk cId="2530572259" sldId="3840"/>
            <ac:picMk id="5" creationId="{73868DE5-C8D0-203A-3464-D1DB029D7C71}"/>
          </ac:picMkLst>
        </pc:picChg>
        <pc:picChg chg="del mod">
          <ac:chgData name="Javalkar, Siddhi Narendra" userId="d15e6d1f-d54f-43b4-8def-12bea7ddc7b4" providerId="ADAL" clId="{79D03F70-5CB9-4CEA-AD10-668D15314F43}" dt="2023-12-07T03:27:47.996" v="649" actId="478"/>
          <ac:picMkLst>
            <pc:docMk/>
            <pc:sldMk cId="2530572259" sldId="3840"/>
            <ac:picMk id="16" creationId="{CF2843E3-64C9-090A-14A3-BE16D29CC785}"/>
          </ac:picMkLst>
        </pc:picChg>
      </pc:sldChg>
      <pc:sldChg chg="add del">
        <pc:chgData name="Javalkar, Siddhi Narendra" userId="d15e6d1f-d54f-43b4-8def-12bea7ddc7b4" providerId="ADAL" clId="{79D03F70-5CB9-4CEA-AD10-668D15314F43}" dt="2023-12-07T04:21:18.103" v="1645" actId="47"/>
        <pc:sldMkLst>
          <pc:docMk/>
          <pc:sldMk cId="2077964954" sldId="3841"/>
        </pc:sldMkLst>
      </pc:sldChg>
      <pc:sldChg chg="addSp delSp modSp add mod ord setClrOvrMap">
        <pc:chgData name="Javalkar, Siddhi Narendra" userId="d15e6d1f-d54f-43b4-8def-12bea7ddc7b4" providerId="ADAL" clId="{79D03F70-5CB9-4CEA-AD10-668D15314F43}" dt="2023-12-07T18:23:05.418" v="1859" actId="26606"/>
        <pc:sldMkLst>
          <pc:docMk/>
          <pc:sldMk cId="1671124018" sldId="3842"/>
        </pc:sldMkLst>
        <pc:spChg chg="mod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2" creationId="{1D46624E-1256-4074-A302-8EFDA23D77BF}"/>
          </ac:spMkLst>
        </pc:spChg>
        <pc:spChg chg="mod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3" creationId="{33E8A40A-0195-4B3A-81F2-8B76B68F974F}"/>
          </ac:spMkLst>
        </pc:spChg>
        <pc:spChg chg="mod ord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18" creationId="{93F1F6E8-FB29-489E-9497-38321677D832}"/>
          </ac:spMkLst>
        </pc:spChg>
        <pc:spChg chg="mod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19" creationId="{A86EFF1E-AB9A-40FE-A0CF-794B56E5276A}"/>
          </ac:spMkLst>
        </pc:spChg>
        <pc:spChg chg="mod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20" creationId="{013C53F7-A9FD-4503-9396-7A3FE9D0C699}"/>
          </ac:spMkLst>
        </pc:spChg>
        <pc:spChg chg="add del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36" creationId="{8A7BA06D-B3FF-4E91-8639-B4569AE3AA23}"/>
          </ac:spMkLst>
        </pc:spChg>
        <pc:spChg chg="add del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38" creationId="{2B30C86D-5A07-48BC-9C9D-6F9A2DB1E9E1}"/>
          </ac:spMkLst>
        </pc:spChg>
        <pc:spChg chg="add del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40" creationId="{0671A8AE-40A1-4631-A6B8-581AFF065482}"/>
          </ac:spMkLst>
        </pc:spChg>
        <pc:spChg chg="add del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42" creationId="{A44CD100-6267-4E62-AA64-2182A3A6A1C0}"/>
          </ac:spMkLst>
        </pc:spChg>
        <pc:spChg chg="add del">
          <ac:chgData name="Javalkar, Siddhi Narendra" userId="d15e6d1f-d54f-43b4-8def-12bea7ddc7b4" providerId="ADAL" clId="{79D03F70-5CB9-4CEA-AD10-668D15314F43}" dt="2023-12-07T18:22:52.677" v="1857" actId="26606"/>
          <ac:spMkLst>
            <pc:docMk/>
            <pc:sldMk cId="1671124018" sldId="3842"/>
            <ac:spMk id="47" creationId="{8A7BA06D-B3FF-4E91-8639-B4569AE3AA23}"/>
          </ac:spMkLst>
        </pc:spChg>
        <pc:spChg chg="add del">
          <ac:chgData name="Javalkar, Siddhi Narendra" userId="d15e6d1f-d54f-43b4-8def-12bea7ddc7b4" providerId="ADAL" clId="{79D03F70-5CB9-4CEA-AD10-668D15314F43}" dt="2023-12-07T18:22:52.677" v="1857" actId="26606"/>
          <ac:spMkLst>
            <pc:docMk/>
            <pc:sldMk cId="1671124018" sldId="3842"/>
            <ac:spMk id="49" creationId="{2B30C86D-5A07-48BC-9C9D-6F9A2DB1E9E1}"/>
          </ac:spMkLst>
        </pc:spChg>
        <pc:spChg chg="add del">
          <ac:chgData name="Javalkar, Siddhi Narendra" userId="d15e6d1f-d54f-43b4-8def-12bea7ddc7b4" providerId="ADAL" clId="{79D03F70-5CB9-4CEA-AD10-668D15314F43}" dt="2023-12-07T18:22:52.677" v="1857" actId="26606"/>
          <ac:spMkLst>
            <pc:docMk/>
            <pc:sldMk cId="1671124018" sldId="3842"/>
            <ac:spMk id="51" creationId="{F3F784DF-71A9-4E9B-90D7-076EE2FA695C}"/>
          </ac:spMkLst>
        </pc:spChg>
        <pc:spChg chg="add del">
          <ac:chgData name="Javalkar, Siddhi Narendra" userId="d15e6d1f-d54f-43b4-8def-12bea7ddc7b4" providerId="ADAL" clId="{79D03F70-5CB9-4CEA-AD10-668D15314F43}" dt="2023-12-07T18:22:52.677" v="1857" actId="26606"/>
          <ac:spMkLst>
            <pc:docMk/>
            <pc:sldMk cId="1671124018" sldId="3842"/>
            <ac:spMk id="53" creationId="{A34066D6-1B59-4642-A86D-39464CEE971B}"/>
          </ac:spMkLst>
        </pc:spChg>
        <pc:spChg chg="add del">
          <ac:chgData name="Javalkar, Siddhi Narendra" userId="d15e6d1f-d54f-43b4-8def-12bea7ddc7b4" providerId="ADAL" clId="{79D03F70-5CB9-4CEA-AD10-668D15314F43}" dt="2023-12-07T18:22:52.677" v="1857" actId="26606"/>
          <ac:spMkLst>
            <pc:docMk/>
            <pc:sldMk cId="1671124018" sldId="3842"/>
            <ac:spMk id="55" creationId="{18E928D9-3091-4385-B979-265D55AD02CE}"/>
          </ac:spMkLst>
        </pc:spChg>
        <pc:spChg chg="add del">
          <ac:chgData name="Javalkar, Siddhi Narendra" userId="d15e6d1f-d54f-43b4-8def-12bea7ddc7b4" providerId="ADAL" clId="{79D03F70-5CB9-4CEA-AD10-668D15314F43}" dt="2023-12-07T18:22:52.677" v="1857" actId="26606"/>
          <ac:spMkLst>
            <pc:docMk/>
            <pc:sldMk cId="1671124018" sldId="3842"/>
            <ac:spMk id="57" creationId="{7D602432-D774-4CF5-94E8-7D52D01059D2}"/>
          </ac:spMkLst>
        </pc:spChg>
        <pc:spChg chg="add del">
          <ac:chgData name="Javalkar, Siddhi Narendra" userId="d15e6d1f-d54f-43b4-8def-12bea7ddc7b4" providerId="ADAL" clId="{79D03F70-5CB9-4CEA-AD10-668D15314F43}" dt="2023-12-07T18:22:52.677" v="1857" actId="26606"/>
          <ac:spMkLst>
            <pc:docMk/>
            <pc:sldMk cId="1671124018" sldId="3842"/>
            <ac:spMk id="59" creationId="{CBF9EBB4-5078-47B2-AAA0-DF4A88D8182A}"/>
          </ac:spMkLst>
        </pc:spChg>
        <pc:spChg chg="add del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61" creationId="{8A7BA06D-B3FF-4E91-8639-B4569AE3AA23}"/>
          </ac:spMkLst>
        </pc:spChg>
        <pc:spChg chg="add del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62" creationId="{2B30C86D-5A07-48BC-9C9D-6F9A2DB1E9E1}"/>
          </ac:spMkLst>
        </pc:spChg>
        <pc:spChg chg="add del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63" creationId="{526E0BFB-CDF1-4990-8C11-AC849311E0A8}"/>
          </ac:spMkLst>
        </pc:spChg>
        <pc:spChg chg="add del">
          <ac:chgData name="Javalkar, Siddhi Narendra" userId="d15e6d1f-d54f-43b4-8def-12bea7ddc7b4" providerId="ADAL" clId="{79D03F70-5CB9-4CEA-AD10-668D15314F43}" dt="2023-12-07T18:23:05.418" v="1859" actId="26606"/>
          <ac:spMkLst>
            <pc:docMk/>
            <pc:sldMk cId="1671124018" sldId="3842"/>
            <ac:spMk id="64" creationId="{6069A1F8-9BEB-4786-9694-FC48B2D75D21}"/>
          </ac:spMkLst>
        </pc:spChg>
        <pc:picChg chg="mod">
          <ac:chgData name="Javalkar, Siddhi Narendra" userId="d15e6d1f-d54f-43b4-8def-12bea7ddc7b4" providerId="ADAL" clId="{79D03F70-5CB9-4CEA-AD10-668D15314F43}" dt="2023-12-07T18:22:52.677" v="1857" actId="26606"/>
          <ac:picMkLst>
            <pc:docMk/>
            <pc:sldMk cId="1671124018" sldId="3842"/>
            <ac:picMk id="5" creationId="{73868DE5-C8D0-203A-3464-D1DB029D7C71}"/>
          </ac:picMkLst>
        </pc:picChg>
      </pc:sldChg>
      <pc:sldChg chg="addSp delSp modSp add mod">
        <pc:chgData name="Javalkar, Siddhi Narendra" userId="d15e6d1f-d54f-43b4-8def-12bea7ddc7b4" providerId="ADAL" clId="{79D03F70-5CB9-4CEA-AD10-668D15314F43}" dt="2023-12-07T04:29:41.033" v="1656"/>
        <pc:sldMkLst>
          <pc:docMk/>
          <pc:sldMk cId="3700555128" sldId="3843"/>
        </pc:sldMkLst>
        <pc:spChg chg="mod">
          <ac:chgData name="Javalkar, Siddhi Narendra" userId="d15e6d1f-d54f-43b4-8def-12bea7ddc7b4" providerId="ADAL" clId="{79D03F70-5CB9-4CEA-AD10-668D15314F43}" dt="2023-12-07T04:28:03.236" v="1651" actId="20577"/>
          <ac:spMkLst>
            <pc:docMk/>
            <pc:sldMk cId="3700555128" sldId="3843"/>
            <ac:spMk id="3" creationId="{33E8A40A-0195-4B3A-81F2-8B76B68F974F}"/>
          </ac:spMkLst>
        </pc:spChg>
        <pc:spChg chg="mod">
          <ac:chgData name="Javalkar, Siddhi Narendra" userId="d15e6d1f-d54f-43b4-8def-12bea7ddc7b4" providerId="ADAL" clId="{79D03F70-5CB9-4CEA-AD10-668D15314F43}" dt="2023-12-07T04:29:41.033" v="1656"/>
          <ac:spMkLst>
            <pc:docMk/>
            <pc:sldMk cId="3700555128" sldId="3843"/>
            <ac:spMk id="19" creationId="{A86EFF1E-AB9A-40FE-A0CF-794B56E5276A}"/>
          </ac:spMkLst>
        </pc:spChg>
        <pc:picChg chg="mod">
          <ac:chgData name="Javalkar, Siddhi Narendra" userId="d15e6d1f-d54f-43b4-8def-12bea7ddc7b4" providerId="ADAL" clId="{79D03F70-5CB9-4CEA-AD10-668D15314F43}" dt="2023-12-07T04:27:58.359" v="1649" actId="14826"/>
          <ac:picMkLst>
            <pc:docMk/>
            <pc:sldMk cId="3700555128" sldId="3843"/>
            <ac:picMk id="5" creationId="{73868DE5-C8D0-203A-3464-D1DB029D7C71}"/>
          </ac:picMkLst>
        </pc:picChg>
        <pc:picChg chg="add del">
          <ac:chgData name="Javalkar, Siddhi Narendra" userId="d15e6d1f-d54f-43b4-8def-12bea7ddc7b4" providerId="ADAL" clId="{79D03F70-5CB9-4CEA-AD10-668D15314F43}" dt="2023-12-07T04:27:50.992" v="1648" actId="22"/>
          <ac:picMkLst>
            <pc:docMk/>
            <pc:sldMk cId="3700555128" sldId="3843"/>
            <ac:picMk id="6" creationId="{27BE138C-FD24-9D53-7F75-F4F0F3AA9796}"/>
          </ac:picMkLst>
        </pc:picChg>
      </pc:sldChg>
      <pc:sldChg chg="addSp delSp modSp add del mod setClrOvrMap">
        <pc:chgData name="Javalkar, Siddhi Narendra" userId="d15e6d1f-d54f-43b4-8def-12bea7ddc7b4" providerId="ADAL" clId="{79D03F70-5CB9-4CEA-AD10-668D15314F43}" dt="2023-12-07T18:22:38.951" v="1855" actId="47"/>
        <pc:sldMkLst>
          <pc:docMk/>
          <pc:sldMk cId="1918897511" sldId="3844"/>
        </pc:sldMkLst>
        <pc:spChg chg="mo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2" creationId="{1D46624E-1256-4074-A302-8EFDA23D77BF}"/>
          </ac:spMkLst>
        </pc:spChg>
        <pc:spChg chg="mo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3" creationId="{33E8A40A-0195-4B3A-81F2-8B76B68F974F}"/>
          </ac:spMkLst>
        </pc:spChg>
        <pc:spChg chg="mod or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18" creationId="{93F1F6E8-FB29-489E-9497-38321677D832}"/>
          </ac:spMkLst>
        </pc:spChg>
        <pc:spChg chg="mod or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19" creationId="{A86EFF1E-AB9A-40FE-A0CF-794B56E5276A}"/>
          </ac:spMkLst>
        </pc:spChg>
        <pc:spChg chg="mod or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20" creationId="{013C53F7-A9FD-4503-9396-7A3FE9D0C699}"/>
          </ac:spMkLst>
        </pc:spChg>
        <pc:spChg chg="add del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36" creationId="{8A7BA06D-B3FF-4E91-8639-B4569AE3AA23}"/>
          </ac:spMkLst>
        </pc:spChg>
        <pc:spChg chg="add del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38" creationId="{2B30C86D-5A07-48BC-9C9D-6F9A2DB1E9E1}"/>
          </ac:spMkLst>
        </pc:spChg>
        <pc:spChg chg="add del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40" creationId="{0671A8AE-40A1-4631-A6B8-581AFF065482}"/>
          </ac:spMkLst>
        </pc:spChg>
        <pc:spChg chg="add del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42" creationId="{A44CD100-6267-4E62-AA64-2182A3A6A1C0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47" creationId="{8A7BA06D-B3FF-4E91-8639-B4569AE3AA23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49" creationId="{2B30C86D-5A07-48BC-9C9D-6F9A2DB1E9E1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51" creationId="{4D313860-A922-4FA4-B5E2-E8871F105E01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53" creationId="{6FD0FBFA-B43E-40C1-A6E4-B88234171E7A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55" creationId="{499ACE06-2742-4366-B8DD-B1D27F4F3E83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59" creationId="{6802AE7A-B0C7-496D-940B-0E6C6ECC2B5B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61" creationId="{22DD1B47-C36B-4A09-A1B5-80A512623C09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63" creationId="{7ECD5C35-80E8-449F-8C7F-64975DE63EC1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65" creationId="{B998F233-1684-4EF1-9F9C-0F8EA27B0B7E}"/>
          </ac:spMkLst>
        </pc:spChg>
        <pc:spChg chg="add del">
          <ac:chgData name="Javalkar, Siddhi Narendra" userId="d15e6d1f-d54f-43b4-8def-12bea7ddc7b4" providerId="ADAL" clId="{79D03F70-5CB9-4CEA-AD10-668D15314F43}" dt="2023-12-07T18:21:14.266" v="1840" actId="26606"/>
          <ac:spMkLst>
            <pc:docMk/>
            <pc:sldMk cId="1918897511" sldId="3844"/>
            <ac:spMk id="67" creationId="{1A4A4089-D056-4220-9E48-9C1A6B506789}"/>
          </ac:spMkLst>
        </pc:spChg>
        <pc:spChg chg="add del">
          <ac:chgData name="Javalkar, Siddhi Narendra" userId="d15e6d1f-d54f-43b4-8def-12bea7ddc7b4" providerId="ADAL" clId="{79D03F70-5CB9-4CEA-AD10-668D15314F43}" dt="2023-12-07T18:21:16.382" v="1842" actId="26606"/>
          <ac:spMkLst>
            <pc:docMk/>
            <pc:sldMk cId="1918897511" sldId="3844"/>
            <ac:spMk id="69" creationId="{8A7BA06D-B3FF-4E91-8639-B4569AE3AA23}"/>
          </ac:spMkLst>
        </pc:spChg>
        <pc:spChg chg="add del">
          <ac:chgData name="Javalkar, Siddhi Narendra" userId="d15e6d1f-d54f-43b4-8def-12bea7ddc7b4" providerId="ADAL" clId="{79D03F70-5CB9-4CEA-AD10-668D15314F43}" dt="2023-12-07T18:21:16.382" v="1842" actId="26606"/>
          <ac:spMkLst>
            <pc:docMk/>
            <pc:sldMk cId="1918897511" sldId="3844"/>
            <ac:spMk id="70" creationId="{2B30C86D-5A07-48BC-9C9D-6F9A2DB1E9E1}"/>
          </ac:spMkLst>
        </pc:spChg>
        <pc:spChg chg="add del">
          <ac:chgData name="Javalkar, Siddhi Narendra" userId="d15e6d1f-d54f-43b4-8def-12bea7ddc7b4" providerId="ADAL" clId="{79D03F70-5CB9-4CEA-AD10-668D15314F43}" dt="2023-12-07T18:21:16.382" v="1842" actId="26606"/>
          <ac:spMkLst>
            <pc:docMk/>
            <pc:sldMk cId="1918897511" sldId="3844"/>
            <ac:spMk id="71" creationId="{BFFB6EAD-767A-4A95-9246-C39976AD1119}"/>
          </ac:spMkLst>
        </pc:spChg>
        <pc:spChg chg="add del">
          <ac:chgData name="Javalkar, Siddhi Narendra" userId="d15e6d1f-d54f-43b4-8def-12bea7ddc7b4" providerId="ADAL" clId="{79D03F70-5CB9-4CEA-AD10-668D15314F43}" dt="2023-12-07T18:21:16.382" v="1842" actId="26606"/>
          <ac:spMkLst>
            <pc:docMk/>
            <pc:sldMk cId="1918897511" sldId="3844"/>
            <ac:spMk id="72" creationId="{07062BB1-E215-424E-80C4-7E1CF179A357}"/>
          </ac:spMkLst>
        </pc:spChg>
        <pc:spChg chg="add del">
          <ac:chgData name="Javalkar, Siddhi Narendra" userId="d15e6d1f-d54f-43b4-8def-12bea7ddc7b4" providerId="ADAL" clId="{79D03F70-5CB9-4CEA-AD10-668D15314F43}" dt="2023-12-07T18:21:16.382" v="1842" actId="26606"/>
          <ac:spMkLst>
            <pc:docMk/>
            <pc:sldMk cId="1918897511" sldId="3844"/>
            <ac:spMk id="73" creationId="{B368E167-B2D7-4904-BB6B-AE0486A2C6F8}"/>
          </ac:spMkLst>
        </pc:spChg>
        <pc:spChg chg="add del">
          <ac:chgData name="Javalkar, Siddhi Narendra" userId="d15e6d1f-d54f-43b4-8def-12bea7ddc7b4" providerId="ADAL" clId="{79D03F70-5CB9-4CEA-AD10-668D15314F43}" dt="2023-12-07T18:21:16.382" v="1842" actId="26606"/>
          <ac:spMkLst>
            <pc:docMk/>
            <pc:sldMk cId="1918897511" sldId="3844"/>
            <ac:spMk id="74" creationId="{6FD0FBFA-B43E-40C1-A6E4-B88234171E7A}"/>
          </ac:spMkLst>
        </pc:spChg>
        <pc:spChg chg="add del">
          <ac:chgData name="Javalkar, Siddhi Narendra" userId="d15e6d1f-d54f-43b4-8def-12bea7ddc7b4" providerId="ADAL" clId="{79D03F70-5CB9-4CEA-AD10-668D15314F43}" dt="2023-12-07T18:21:16.382" v="1842" actId="26606"/>
          <ac:spMkLst>
            <pc:docMk/>
            <pc:sldMk cId="1918897511" sldId="3844"/>
            <ac:spMk id="76" creationId="{70A21480-D93D-46BE-9A94-B5A80469DF68}"/>
          </ac:spMkLst>
        </pc:spChg>
        <pc:spChg chg="add del">
          <ac:chgData name="Javalkar, Siddhi Narendra" userId="d15e6d1f-d54f-43b4-8def-12bea7ddc7b4" providerId="ADAL" clId="{79D03F70-5CB9-4CEA-AD10-668D15314F43}" dt="2023-12-07T18:21:16.382" v="1842" actId="26606"/>
          <ac:spMkLst>
            <pc:docMk/>
            <pc:sldMk cId="1918897511" sldId="3844"/>
            <ac:spMk id="77" creationId="{33E49524-66B4-4DB0-AD09-DC8B9874E1B3}"/>
          </ac:spMkLst>
        </pc:spChg>
        <pc:spChg chg="add del">
          <ac:chgData name="Javalkar, Siddhi Narendra" userId="d15e6d1f-d54f-43b4-8def-12bea7ddc7b4" providerId="ADAL" clId="{79D03F70-5CB9-4CEA-AD10-668D15314F43}" dt="2023-12-07T18:21:16.382" v="1842" actId="26606"/>
          <ac:spMkLst>
            <pc:docMk/>
            <pc:sldMk cId="1918897511" sldId="3844"/>
            <ac:spMk id="78" creationId="{E5EBF8F5-ABE5-4029-A8FC-4E32622D70A6}"/>
          </ac:spMkLst>
        </pc:spChg>
        <pc:spChg chg="ad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80" creationId="{8A7BA06D-B3FF-4E91-8639-B4569AE3AA23}"/>
          </ac:spMkLst>
        </pc:spChg>
        <pc:spChg chg="ad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81" creationId="{2B30C86D-5A07-48BC-9C9D-6F9A2DB1E9E1}"/>
          </ac:spMkLst>
        </pc:spChg>
        <pc:spChg chg="ad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82" creationId="{1C4FDBE2-32F7-4AC4-A40C-C51C65B1D474}"/>
          </ac:spMkLst>
        </pc:spChg>
        <pc:spChg chg="ad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83" creationId="{E2B33195-5BCA-4BB7-A82D-6739522687DD}"/>
          </ac:spMkLst>
        </pc:spChg>
        <pc:spChg chg="ad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84" creationId="{11156773-3FB3-46D9-9F87-821287404830}"/>
          </ac:spMkLst>
        </pc:spChg>
        <pc:spChg chg="ad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85" creationId="{E8EA24D0-C854-4AA8-B8FD-D252660D8840}"/>
          </ac:spMkLst>
        </pc:spChg>
        <pc:spChg chg="add">
          <ac:chgData name="Javalkar, Siddhi Narendra" userId="d15e6d1f-d54f-43b4-8def-12bea7ddc7b4" providerId="ADAL" clId="{79D03F70-5CB9-4CEA-AD10-668D15314F43}" dt="2023-12-07T18:21:16.518" v="1843" actId="26606"/>
          <ac:spMkLst>
            <pc:docMk/>
            <pc:sldMk cId="1918897511" sldId="3844"/>
            <ac:spMk id="87" creationId="{CF8AD9F3-9AF6-494F-83A3-2F677563935C}"/>
          </ac:spMkLst>
        </pc:spChg>
        <pc:picChg chg="del mod">
          <ac:chgData name="Javalkar, Siddhi Narendra" userId="d15e6d1f-d54f-43b4-8def-12bea7ddc7b4" providerId="ADAL" clId="{79D03F70-5CB9-4CEA-AD10-668D15314F43}" dt="2023-12-07T18:20:58.495" v="1838" actId="478"/>
          <ac:picMkLst>
            <pc:docMk/>
            <pc:sldMk cId="1918897511" sldId="3844"/>
            <ac:picMk id="5" creationId="{73868DE5-C8D0-203A-3464-D1DB029D7C71}"/>
          </ac:picMkLst>
        </pc:picChg>
        <pc:picChg chg="add mod ord">
          <ac:chgData name="Javalkar, Siddhi Narendra" userId="d15e6d1f-d54f-43b4-8def-12bea7ddc7b4" providerId="ADAL" clId="{79D03F70-5CB9-4CEA-AD10-668D15314F43}" dt="2023-12-07T18:21:16.518" v="1843" actId="26606"/>
          <ac:picMkLst>
            <pc:docMk/>
            <pc:sldMk cId="1918897511" sldId="3844"/>
            <ac:picMk id="6" creationId="{46AC3CBF-4FAE-797E-8DBE-200D64C6567C}"/>
          </ac:picMkLst>
        </pc:picChg>
        <pc:picChg chg="add del">
          <ac:chgData name="Javalkar, Siddhi Narendra" userId="d15e6d1f-d54f-43b4-8def-12bea7ddc7b4" providerId="ADAL" clId="{79D03F70-5CB9-4CEA-AD10-668D15314F43}" dt="2023-12-07T18:21:14.266" v="1840" actId="26606"/>
          <ac:picMkLst>
            <pc:docMk/>
            <pc:sldMk cId="1918897511" sldId="3844"/>
            <ac:picMk id="44" creationId="{73868DE5-C8D0-203A-3464-D1DB029D7C71}"/>
          </ac:picMkLst>
        </pc:picChg>
        <pc:picChg chg="add del">
          <ac:chgData name="Javalkar, Siddhi Narendra" userId="d15e6d1f-d54f-43b4-8def-12bea7ddc7b4" providerId="ADAL" clId="{79D03F70-5CB9-4CEA-AD10-668D15314F43}" dt="2023-12-07T18:21:16.382" v="1842" actId="26606"/>
          <ac:picMkLst>
            <pc:docMk/>
            <pc:sldMk cId="1918897511" sldId="3844"/>
            <ac:picMk id="75" creationId="{73868DE5-C8D0-203A-3464-D1DB029D7C71}"/>
          </ac:picMkLst>
        </pc:picChg>
        <pc:picChg chg="add">
          <ac:chgData name="Javalkar, Siddhi Narendra" userId="d15e6d1f-d54f-43b4-8def-12bea7ddc7b4" providerId="ADAL" clId="{79D03F70-5CB9-4CEA-AD10-668D15314F43}" dt="2023-12-07T18:21:16.518" v="1843" actId="26606"/>
          <ac:picMkLst>
            <pc:docMk/>
            <pc:sldMk cId="1918897511" sldId="3844"/>
            <ac:picMk id="86" creationId="{73868DE5-C8D0-203A-3464-D1DB029D7C71}"/>
          </ac:picMkLst>
        </pc:picChg>
        <pc:cxnChg chg="add del">
          <ac:chgData name="Javalkar, Siddhi Narendra" userId="d15e6d1f-d54f-43b4-8def-12bea7ddc7b4" providerId="ADAL" clId="{79D03F70-5CB9-4CEA-AD10-668D15314F43}" dt="2023-12-07T18:21:14.266" v="1840" actId="26606"/>
          <ac:cxnSpMkLst>
            <pc:docMk/>
            <pc:sldMk cId="1918897511" sldId="3844"/>
            <ac:cxnSpMk id="57" creationId="{A054EDF5-7644-4A95-AB88-057FAB414FEE}"/>
          </ac:cxnSpMkLst>
        </pc:cxnChg>
      </pc:sldChg>
      <pc:sldChg chg="addSp delSp modSp add mod">
        <pc:chgData name="Javalkar, Siddhi Narendra" userId="d15e6d1f-d54f-43b4-8def-12bea7ddc7b4" providerId="ADAL" clId="{79D03F70-5CB9-4CEA-AD10-668D15314F43}" dt="2023-12-07T21:45:20.930" v="2425" actId="20577"/>
        <pc:sldMkLst>
          <pc:docMk/>
          <pc:sldMk cId="286361916" sldId="3845"/>
        </pc:sldMkLst>
        <pc:spChg chg="mod">
          <ac:chgData name="Javalkar, Siddhi Narendra" userId="d15e6d1f-d54f-43b4-8def-12bea7ddc7b4" providerId="ADAL" clId="{79D03F70-5CB9-4CEA-AD10-668D15314F43}" dt="2023-12-07T21:45:20.930" v="2425" actId="20577"/>
          <ac:spMkLst>
            <pc:docMk/>
            <pc:sldMk cId="286361916" sldId="3845"/>
            <ac:spMk id="3" creationId="{33E8A40A-0195-4B3A-81F2-8B76B68F974F}"/>
          </ac:spMkLst>
        </pc:spChg>
        <pc:picChg chg="mod ord">
          <ac:chgData name="Javalkar, Siddhi Narendra" userId="d15e6d1f-d54f-43b4-8def-12bea7ddc7b4" providerId="ADAL" clId="{79D03F70-5CB9-4CEA-AD10-668D15314F43}" dt="2023-12-07T18:24:55.907" v="1864"/>
          <ac:picMkLst>
            <pc:docMk/>
            <pc:sldMk cId="286361916" sldId="3845"/>
            <ac:picMk id="5" creationId="{73868DE5-C8D0-203A-3464-D1DB029D7C71}"/>
          </ac:picMkLst>
        </pc:picChg>
        <pc:picChg chg="add del mod ord">
          <ac:chgData name="Javalkar, Siddhi Narendra" userId="d15e6d1f-d54f-43b4-8def-12bea7ddc7b4" providerId="ADAL" clId="{79D03F70-5CB9-4CEA-AD10-668D15314F43}" dt="2023-12-07T18:25:21.549" v="1868" actId="478"/>
          <ac:picMkLst>
            <pc:docMk/>
            <pc:sldMk cId="286361916" sldId="3845"/>
            <ac:picMk id="6" creationId="{018E7D53-C894-0945-8082-90C320B6B135}"/>
          </ac:picMkLst>
        </pc:picChg>
        <pc:picChg chg="add del mod">
          <ac:chgData name="Javalkar, Siddhi Narendra" userId="d15e6d1f-d54f-43b4-8def-12bea7ddc7b4" providerId="ADAL" clId="{79D03F70-5CB9-4CEA-AD10-668D15314F43}" dt="2023-12-07T18:25:36.919" v="1872" actId="478"/>
          <ac:picMkLst>
            <pc:docMk/>
            <pc:sldMk cId="286361916" sldId="3845"/>
            <ac:picMk id="8" creationId="{9401ED5C-F4C8-508C-745A-4CF1B1B65D8F}"/>
          </ac:picMkLst>
        </pc:picChg>
        <pc:picChg chg="add mod">
          <ac:chgData name="Javalkar, Siddhi Narendra" userId="d15e6d1f-d54f-43b4-8def-12bea7ddc7b4" providerId="ADAL" clId="{79D03F70-5CB9-4CEA-AD10-668D15314F43}" dt="2023-12-07T18:25:33.696" v="1871" actId="571"/>
          <ac:picMkLst>
            <pc:docMk/>
            <pc:sldMk cId="286361916" sldId="3845"/>
            <ac:picMk id="9" creationId="{788E5DC3-B934-776B-1735-B99184E2DB53}"/>
          </ac:picMkLst>
        </pc:picChg>
      </pc:sldChg>
      <pc:sldChg chg="addSp delSp modSp new mod">
        <pc:chgData name="Javalkar, Siddhi Narendra" userId="d15e6d1f-d54f-43b4-8def-12bea7ddc7b4" providerId="ADAL" clId="{79D03F70-5CB9-4CEA-AD10-668D15314F43}" dt="2023-12-07T19:39:56.283" v="1935" actId="1076"/>
        <pc:sldMkLst>
          <pc:docMk/>
          <pc:sldMk cId="506508468" sldId="3846"/>
        </pc:sldMkLst>
        <pc:spChg chg="mod">
          <ac:chgData name="Javalkar, Siddhi Narendra" userId="d15e6d1f-d54f-43b4-8def-12bea7ddc7b4" providerId="ADAL" clId="{79D03F70-5CB9-4CEA-AD10-668D15314F43}" dt="2023-12-07T19:36:45.988" v="1915" actId="1076"/>
          <ac:spMkLst>
            <pc:docMk/>
            <pc:sldMk cId="506508468" sldId="3846"/>
            <ac:spMk id="2" creationId="{AD363A5B-1324-531E-E5DF-7BCFB35370E5}"/>
          </ac:spMkLst>
        </pc:spChg>
        <pc:spChg chg="del">
          <ac:chgData name="Javalkar, Siddhi Narendra" userId="d15e6d1f-d54f-43b4-8def-12bea7ddc7b4" providerId="ADAL" clId="{79D03F70-5CB9-4CEA-AD10-668D15314F43}" dt="2023-12-07T19:35:30.740" v="1903" actId="22"/>
          <ac:spMkLst>
            <pc:docMk/>
            <pc:sldMk cId="506508468" sldId="3846"/>
            <ac:spMk id="3" creationId="{33F58E08-108F-4541-B861-3E89E6B8C2A3}"/>
          </ac:spMkLst>
        </pc:spChg>
        <pc:picChg chg="add mod ord modCrop">
          <ac:chgData name="Javalkar, Siddhi Narendra" userId="d15e6d1f-d54f-43b4-8def-12bea7ddc7b4" providerId="ADAL" clId="{79D03F70-5CB9-4CEA-AD10-668D15314F43}" dt="2023-12-07T19:39:56.283" v="1935" actId="1076"/>
          <ac:picMkLst>
            <pc:docMk/>
            <pc:sldMk cId="506508468" sldId="3846"/>
            <ac:picMk id="8" creationId="{503AD454-2F31-4CAD-D244-330E93FBD972}"/>
          </ac:picMkLst>
        </pc:picChg>
      </pc:sldChg>
      <pc:sldChg chg="modSp add mod">
        <pc:chgData name="Javalkar, Siddhi Narendra" userId="d15e6d1f-d54f-43b4-8def-12bea7ddc7b4" providerId="ADAL" clId="{79D03F70-5CB9-4CEA-AD10-668D15314F43}" dt="2023-12-07T19:41:30.310" v="1943" actId="1076"/>
        <pc:sldMkLst>
          <pc:docMk/>
          <pc:sldMk cId="4097833182" sldId="3847"/>
        </pc:sldMkLst>
        <pc:picChg chg="mod modCrop">
          <ac:chgData name="Javalkar, Siddhi Narendra" userId="d15e6d1f-d54f-43b4-8def-12bea7ddc7b4" providerId="ADAL" clId="{79D03F70-5CB9-4CEA-AD10-668D15314F43}" dt="2023-12-07T19:41:30.310" v="1943" actId="1076"/>
          <ac:picMkLst>
            <pc:docMk/>
            <pc:sldMk cId="4097833182" sldId="3847"/>
            <ac:picMk id="8" creationId="{503AD454-2F31-4CAD-D244-330E93FBD972}"/>
          </ac:picMkLst>
        </pc:picChg>
      </pc:sldChg>
      <pc:sldChg chg="addSp delSp modSp add mod">
        <pc:chgData name="Javalkar, Siddhi Narendra" userId="d15e6d1f-d54f-43b4-8def-12bea7ddc7b4" providerId="ADAL" clId="{79D03F70-5CB9-4CEA-AD10-668D15314F43}" dt="2023-12-07T21:31:14.739" v="2420" actId="20577"/>
        <pc:sldMkLst>
          <pc:docMk/>
          <pc:sldMk cId="101140665" sldId="3848"/>
        </pc:sldMkLst>
        <pc:spChg chg="mod">
          <ac:chgData name="Javalkar, Siddhi Narendra" userId="d15e6d1f-d54f-43b4-8def-12bea7ddc7b4" providerId="ADAL" clId="{79D03F70-5CB9-4CEA-AD10-668D15314F43}" dt="2023-12-07T20:25:03.257" v="2269" actId="20577"/>
          <ac:spMkLst>
            <pc:docMk/>
            <pc:sldMk cId="101140665" sldId="3848"/>
            <ac:spMk id="2" creationId="{F7CEB8CC-E887-4C39-A032-E3471EDC043E}"/>
          </ac:spMkLst>
        </pc:spChg>
        <pc:spChg chg="mod">
          <ac:chgData name="Javalkar, Siddhi Narendra" userId="d15e6d1f-d54f-43b4-8def-12bea7ddc7b4" providerId="ADAL" clId="{79D03F70-5CB9-4CEA-AD10-668D15314F43}" dt="2023-12-07T20:26:57.221" v="2278" actId="1076"/>
          <ac:spMkLst>
            <pc:docMk/>
            <pc:sldMk cId="101140665" sldId="3848"/>
            <ac:spMk id="3" creationId="{A4B28E79-36F1-4487-B6B6-7A33F5C3C0B2}"/>
          </ac:spMkLst>
        </pc:spChg>
        <pc:spChg chg="mod">
          <ac:chgData name="Javalkar, Siddhi Narendra" userId="d15e6d1f-d54f-43b4-8def-12bea7ddc7b4" providerId="ADAL" clId="{79D03F70-5CB9-4CEA-AD10-668D15314F43}" dt="2023-12-07T21:31:14.739" v="2420" actId="20577"/>
          <ac:spMkLst>
            <pc:docMk/>
            <pc:sldMk cId="101140665" sldId="3848"/>
            <ac:spMk id="4" creationId="{245DDB48-166A-4E16-B9DF-C5C6570A1BAD}"/>
          </ac:spMkLst>
        </pc:spChg>
        <pc:spChg chg="del">
          <ac:chgData name="Javalkar, Siddhi Narendra" userId="d15e6d1f-d54f-43b4-8def-12bea7ddc7b4" providerId="ADAL" clId="{79D03F70-5CB9-4CEA-AD10-668D15314F43}" dt="2023-12-07T19:43:07.149" v="1970" actId="478"/>
          <ac:spMkLst>
            <pc:docMk/>
            <pc:sldMk cId="101140665" sldId="3848"/>
            <ac:spMk id="5" creationId="{7A4C5B2A-12FB-43E3-8389-C0A5E65E6D91}"/>
          </ac:spMkLst>
        </pc:spChg>
        <pc:spChg chg="del mod">
          <ac:chgData name="Javalkar, Siddhi Narendra" userId="d15e6d1f-d54f-43b4-8def-12bea7ddc7b4" providerId="ADAL" clId="{79D03F70-5CB9-4CEA-AD10-668D15314F43}" dt="2023-12-07T19:42:54.275" v="1967" actId="478"/>
          <ac:spMkLst>
            <pc:docMk/>
            <pc:sldMk cId="101140665" sldId="3848"/>
            <ac:spMk id="6" creationId="{53C09F06-9236-4635-AFB4-5E7D384A6BAE}"/>
          </ac:spMkLst>
        </pc:spChg>
        <pc:spChg chg="add del mod">
          <ac:chgData name="Javalkar, Siddhi Narendra" userId="d15e6d1f-d54f-43b4-8def-12bea7ddc7b4" providerId="ADAL" clId="{79D03F70-5CB9-4CEA-AD10-668D15314F43}" dt="2023-12-07T19:43:03.571" v="1969" actId="478"/>
          <ac:spMkLst>
            <pc:docMk/>
            <pc:sldMk cId="101140665" sldId="3848"/>
            <ac:spMk id="8" creationId="{8D81DCD6-5567-872C-533E-B294399646C2}"/>
          </ac:spMkLst>
        </pc:spChg>
        <pc:spChg chg="add del mod">
          <ac:chgData name="Javalkar, Siddhi Narendra" userId="d15e6d1f-d54f-43b4-8def-12bea7ddc7b4" providerId="ADAL" clId="{79D03F70-5CB9-4CEA-AD10-668D15314F43}" dt="2023-12-07T19:43:10.423" v="1971" actId="478"/>
          <ac:spMkLst>
            <pc:docMk/>
            <pc:sldMk cId="101140665" sldId="3848"/>
            <ac:spMk id="13" creationId="{DFF82800-9C6C-1587-3909-A5C86BEAFF01}"/>
          </ac:spMkLst>
        </pc:spChg>
        <pc:picChg chg="add mod">
          <ac:chgData name="Javalkar, Siddhi Narendra" userId="d15e6d1f-d54f-43b4-8def-12bea7ddc7b4" providerId="ADAL" clId="{79D03F70-5CB9-4CEA-AD10-668D15314F43}" dt="2023-12-07T20:29:44.450" v="2302" actId="1076"/>
          <ac:picMkLst>
            <pc:docMk/>
            <pc:sldMk cId="101140665" sldId="3848"/>
            <ac:picMk id="15" creationId="{4A0AD8AD-7A89-5992-7C9A-F1A59BB99C88}"/>
          </ac:picMkLst>
        </pc:picChg>
      </pc:sldChg>
      <pc:sldChg chg="addSp delSp modSp add mod">
        <pc:chgData name="Javalkar, Siddhi Narendra" userId="d15e6d1f-d54f-43b4-8def-12bea7ddc7b4" providerId="ADAL" clId="{79D03F70-5CB9-4CEA-AD10-668D15314F43}" dt="2023-12-07T20:27:36.774" v="2284" actId="20577"/>
        <pc:sldMkLst>
          <pc:docMk/>
          <pc:sldMk cId="3942130832" sldId="3849"/>
        </pc:sldMkLst>
        <pc:spChg chg="add del">
          <ac:chgData name="Javalkar, Siddhi Narendra" userId="d15e6d1f-d54f-43b4-8def-12bea7ddc7b4" providerId="ADAL" clId="{79D03F70-5CB9-4CEA-AD10-668D15314F43}" dt="2023-12-07T20:25:19.028" v="2272" actId="478"/>
          <ac:spMkLst>
            <pc:docMk/>
            <pc:sldMk cId="3942130832" sldId="3849"/>
            <ac:spMk id="2" creationId="{F7CEB8CC-E887-4C39-A032-E3471EDC043E}"/>
          </ac:spMkLst>
        </pc:spChg>
        <pc:spChg chg="mod">
          <ac:chgData name="Javalkar, Siddhi Narendra" userId="d15e6d1f-d54f-43b4-8def-12bea7ddc7b4" providerId="ADAL" clId="{79D03F70-5CB9-4CEA-AD10-668D15314F43}" dt="2023-12-07T20:27:36.774" v="2284" actId="20577"/>
          <ac:spMkLst>
            <pc:docMk/>
            <pc:sldMk cId="3942130832" sldId="3849"/>
            <ac:spMk id="3" creationId="{A4B28E79-36F1-4487-B6B6-7A33F5C3C0B2}"/>
          </ac:spMkLst>
        </pc:spChg>
        <pc:spChg chg="mod">
          <ac:chgData name="Javalkar, Siddhi Narendra" userId="d15e6d1f-d54f-43b4-8def-12bea7ddc7b4" providerId="ADAL" clId="{79D03F70-5CB9-4CEA-AD10-668D15314F43}" dt="2023-12-07T19:56:57.990" v="2062"/>
          <ac:spMkLst>
            <pc:docMk/>
            <pc:sldMk cId="3942130832" sldId="3849"/>
            <ac:spMk id="4" creationId="{245DDB48-166A-4E16-B9DF-C5C6570A1BAD}"/>
          </ac:spMkLst>
        </pc:spChg>
        <pc:spChg chg="add del mod">
          <ac:chgData name="Javalkar, Siddhi Narendra" userId="d15e6d1f-d54f-43b4-8def-12bea7ddc7b4" providerId="ADAL" clId="{79D03F70-5CB9-4CEA-AD10-668D15314F43}" dt="2023-12-07T20:25:16.151" v="2271" actId="478"/>
          <ac:spMkLst>
            <pc:docMk/>
            <pc:sldMk cId="3942130832" sldId="3849"/>
            <ac:spMk id="6" creationId="{6FD586B0-D6D2-5FB0-E284-19653C3CC63A}"/>
          </ac:spMkLst>
        </pc:spChg>
        <pc:spChg chg="add del mod">
          <ac:chgData name="Javalkar, Siddhi Narendra" userId="d15e6d1f-d54f-43b4-8def-12bea7ddc7b4" providerId="ADAL" clId="{79D03F70-5CB9-4CEA-AD10-668D15314F43}" dt="2023-12-07T20:25:22.746" v="2273" actId="478"/>
          <ac:spMkLst>
            <pc:docMk/>
            <pc:sldMk cId="3942130832" sldId="3849"/>
            <ac:spMk id="8" creationId="{2D31AEEF-57B2-C3FD-384C-C2C257F458F6}"/>
          </ac:spMkLst>
        </pc:spChg>
        <pc:picChg chg="mod">
          <ac:chgData name="Javalkar, Siddhi Narendra" userId="d15e6d1f-d54f-43b4-8def-12bea7ddc7b4" providerId="ADAL" clId="{79D03F70-5CB9-4CEA-AD10-668D15314F43}" dt="2023-12-07T19:55:10.591" v="2061" actId="14826"/>
          <ac:picMkLst>
            <pc:docMk/>
            <pc:sldMk cId="3942130832" sldId="3849"/>
            <ac:picMk id="15" creationId="{4A0AD8AD-7A89-5992-7C9A-F1A59BB99C88}"/>
          </ac:picMkLst>
        </pc:picChg>
      </pc:sldChg>
      <pc:sldChg chg="addSp delSp modSp add mod ord">
        <pc:chgData name="Javalkar, Siddhi Narendra" userId="d15e6d1f-d54f-43b4-8def-12bea7ddc7b4" providerId="ADAL" clId="{79D03F70-5CB9-4CEA-AD10-668D15314F43}" dt="2023-12-07T20:29:51.212" v="2303" actId="1076"/>
        <pc:sldMkLst>
          <pc:docMk/>
          <pc:sldMk cId="4281726916" sldId="3850"/>
        </pc:sldMkLst>
        <pc:spChg chg="del">
          <ac:chgData name="Javalkar, Siddhi Narendra" userId="d15e6d1f-d54f-43b4-8def-12bea7ddc7b4" providerId="ADAL" clId="{79D03F70-5CB9-4CEA-AD10-668D15314F43}" dt="2023-12-07T20:25:29.093" v="2274" actId="478"/>
          <ac:spMkLst>
            <pc:docMk/>
            <pc:sldMk cId="4281726916" sldId="3850"/>
            <ac:spMk id="2" creationId="{F7CEB8CC-E887-4C39-A032-E3471EDC043E}"/>
          </ac:spMkLst>
        </pc:spChg>
        <pc:spChg chg="mod">
          <ac:chgData name="Javalkar, Siddhi Narendra" userId="d15e6d1f-d54f-43b4-8def-12bea7ddc7b4" providerId="ADAL" clId="{79D03F70-5CB9-4CEA-AD10-668D15314F43}" dt="2023-12-07T20:27:32.443" v="2282" actId="20577"/>
          <ac:spMkLst>
            <pc:docMk/>
            <pc:sldMk cId="4281726916" sldId="3850"/>
            <ac:spMk id="3" creationId="{A4B28E79-36F1-4487-B6B6-7A33F5C3C0B2}"/>
          </ac:spMkLst>
        </pc:spChg>
        <pc:spChg chg="mod">
          <ac:chgData name="Javalkar, Siddhi Narendra" userId="d15e6d1f-d54f-43b4-8def-12bea7ddc7b4" providerId="ADAL" clId="{79D03F70-5CB9-4CEA-AD10-668D15314F43}" dt="2023-12-07T19:59:39.043" v="2064"/>
          <ac:spMkLst>
            <pc:docMk/>
            <pc:sldMk cId="4281726916" sldId="3850"/>
            <ac:spMk id="4" creationId="{245DDB48-166A-4E16-B9DF-C5C6570A1BAD}"/>
          </ac:spMkLst>
        </pc:spChg>
        <pc:spChg chg="add del mod">
          <ac:chgData name="Javalkar, Siddhi Narendra" userId="d15e6d1f-d54f-43b4-8def-12bea7ddc7b4" providerId="ADAL" clId="{79D03F70-5CB9-4CEA-AD10-668D15314F43}" dt="2023-12-07T20:25:32.846" v="2275" actId="478"/>
          <ac:spMkLst>
            <pc:docMk/>
            <pc:sldMk cId="4281726916" sldId="3850"/>
            <ac:spMk id="6" creationId="{09848B2C-92B4-E40F-661C-3569C6509E2B}"/>
          </ac:spMkLst>
        </pc:spChg>
        <pc:picChg chg="mod">
          <ac:chgData name="Javalkar, Siddhi Narendra" userId="d15e6d1f-d54f-43b4-8def-12bea7ddc7b4" providerId="ADAL" clId="{79D03F70-5CB9-4CEA-AD10-668D15314F43}" dt="2023-12-07T20:29:51.212" v="2303" actId="1076"/>
          <ac:picMkLst>
            <pc:docMk/>
            <pc:sldMk cId="4281726916" sldId="3850"/>
            <ac:picMk id="15" creationId="{4A0AD8AD-7A89-5992-7C9A-F1A59BB99C88}"/>
          </ac:picMkLst>
        </pc:picChg>
      </pc:sldChg>
      <pc:sldChg chg="addSp delSp modSp add mod">
        <pc:chgData name="Javalkar, Siddhi Narendra" userId="d15e6d1f-d54f-43b4-8def-12bea7ddc7b4" providerId="ADAL" clId="{79D03F70-5CB9-4CEA-AD10-668D15314F43}" dt="2023-12-07T20:29:58.367" v="2304" actId="1076"/>
        <pc:sldMkLst>
          <pc:docMk/>
          <pc:sldMk cId="3696610762" sldId="3851"/>
        </pc:sldMkLst>
        <pc:spChg chg="del">
          <ac:chgData name="Javalkar, Siddhi Narendra" userId="d15e6d1f-d54f-43b4-8def-12bea7ddc7b4" providerId="ADAL" clId="{79D03F70-5CB9-4CEA-AD10-668D15314F43}" dt="2023-12-07T20:28:22.519" v="2288" actId="478"/>
          <ac:spMkLst>
            <pc:docMk/>
            <pc:sldMk cId="3696610762" sldId="3851"/>
            <ac:spMk id="2" creationId="{F7CEB8CC-E887-4C39-A032-E3471EDC043E}"/>
          </ac:spMkLst>
        </pc:spChg>
        <pc:spChg chg="mod">
          <ac:chgData name="Javalkar, Siddhi Narendra" userId="d15e6d1f-d54f-43b4-8def-12bea7ddc7b4" providerId="ADAL" clId="{79D03F70-5CB9-4CEA-AD10-668D15314F43}" dt="2023-12-07T20:28:19.124" v="2287" actId="1076"/>
          <ac:spMkLst>
            <pc:docMk/>
            <pc:sldMk cId="3696610762" sldId="3851"/>
            <ac:spMk id="3" creationId="{A4B28E79-36F1-4487-B6B6-7A33F5C3C0B2}"/>
          </ac:spMkLst>
        </pc:spChg>
        <pc:spChg chg="mod">
          <ac:chgData name="Javalkar, Siddhi Narendra" userId="d15e6d1f-d54f-43b4-8def-12bea7ddc7b4" providerId="ADAL" clId="{79D03F70-5CB9-4CEA-AD10-668D15314F43}" dt="2023-12-07T20:28:13.104" v="2286"/>
          <ac:spMkLst>
            <pc:docMk/>
            <pc:sldMk cId="3696610762" sldId="3851"/>
            <ac:spMk id="4" creationId="{245DDB48-166A-4E16-B9DF-C5C6570A1BAD}"/>
          </ac:spMkLst>
        </pc:spChg>
        <pc:spChg chg="add del mod">
          <ac:chgData name="Javalkar, Siddhi Narendra" userId="d15e6d1f-d54f-43b4-8def-12bea7ddc7b4" providerId="ADAL" clId="{79D03F70-5CB9-4CEA-AD10-668D15314F43}" dt="2023-12-07T20:28:24.486" v="2289" actId="478"/>
          <ac:spMkLst>
            <pc:docMk/>
            <pc:sldMk cId="3696610762" sldId="3851"/>
            <ac:spMk id="6" creationId="{98D168B3-C7E8-6F58-03A0-F72B6194F969}"/>
          </ac:spMkLst>
        </pc:spChg>
        <pc:picChg chg="mod">
          <ac:chgData name="Javalkar, Siddhi Narendra" userId="d15e6d1f-d54f-43b4-8def-12bea7ddc7b4" providerId="ADAL" clId="{79D03F70-5CB9-4CEA-AD10-668D15314F43}" dt="2023-12-07T20:29:58.367" v="2304" actId="1076"/>
          <ac:picMkLst>
            <pc:docMk/>
            <pc:sldMk cId="3696610762" sldId="3851"/>
            <ac:picMk id="15" creationId="{4A0AD8AD-7A89-5992-7C9A-F1A59BB99C88}"/>
          </ac:picMkLst>
        </pc:picChg>
      </pc:sldChg>
      <pc:sldChg chg="addSp delSp modSp add mod">
        <pc:chgData name="Javalkar, Siddhi Narendra" userId="d15e6d1f-d54f-43b4-8def-12bea7ddc7b4" providerId="ADAL" clId="{79D03F70-5CB9-4CEA-AD10-668D15314F43}" dt="2023-12-07T20:30:06.257" v="2305" actId="1076"/>
        <pc:sldMkLst>
          <pc:docMk/>
          <pc:sldMk cId="1740474842" sldId="3852"/>
        </pc:sldMkLst>
        <pc:spChg chg="del">
          <ac:chgData name="Javalkar, Siddhi Narendra" userId="d15e6d1f-d54f-43b4-8def-12bea7ddc7b4" providerId="ADAL" clId="{79D03F70-5CB9-4CEA-AD10-668D15314F43}" dt="2023-12-07T20:28:33.335" v="2290" actId="478"/>
          <ac:spMkLst>
            <pc:docMk/>
            <pc:sldMk cId="1740474842" sldId="3852"/>
            <ac:spMk id="2" creationId="{F7CEB8CC-E887-4C39-A032-E3471EDC043E}"/>
          </ac:spMkLst>
        </pc:spChg>
        <pc:spChg chg="mod">
          <ac:chgData name="Javalkar, Siddhi Narendra" userId="d15e6d1f-d54f-43b4-8def-12bea7ddc7b4" providerId="ADAL" clId="{79D03F70-5CB9-4CEA-AD10-668D15314F43}" dt="2023-12-07T20:28:39.297" v="2292" actId="1076"/>
          <ac:spMkLst>
            <pc:docMk/>
            <pc:sldMk cId="1740474842" sldId="3852"/>
            <ac:spMk id="3" creationId="{A4B28E79-36F1-4487-B6B6-7A33F5C3C0B2}"/>
          </ac:spMkLst>
        </pc:spChg>
        <pc:spChg chg="mod">
          <ac:chgData name="Javalkar, Siddhi Narendra" userId="d15e6d1f-d54f-43b4-8def-12bea7ddc7b4" providerId="ADAL" clId="{79D03F70-5CB9-4CEA-AD10-668D15314F43}" dt="2023-12-07T19:52:57.348" v="2038" actId="20577"/>
          <ac:spMkLst>
            <pc:docMk/>
            <pc:sldMk cId="1740474842" sldId="3852"/>
            <ac:spMk id="4" creationId="{245DDB48-166A-4E16-B9DF-C5C6570A1BAD}"/>
          </ac:spMkLst>
        </pc:spChg>
        <pc:spChg chg="add mod">
          <ac:chgData name="Javalkar, Siddhi Narendra" userId="d15e6d1f-d54f-43b4-8def-12bea7ddc7b4" providerId="ADAL" clId="{79D03F70-5CB9-4CEA-AD10-668D15314F43}" dt="2023-12-07T19:53:27.179" v="2050" actId="20577"/>
          <ac:spMkLst>
            <pc:docMk/>
            <pc:sldMk cId="1740474842" sldId="3852"/>
            <ac:spMk id="5" creationId="{26149949-CF98-7553-B1B5-9FFE6B7D6B28}"/>
          </ac:spMkLst>
        </pc:spChg>
        <pc:spChg chg="add del mod">
          <ac:chgData name="Javalkar, Siddhi Narendra" userId="d15e6d1f-d54f-43b4-8def-12bea7ddc7b4" providerId="ADAL" clId="{79D03F70-5CB9-4CEA-AD10-668D15314F43}" dt="2023-12-07T20:28:35.799" v="2291" actId="478"/>
          <ac:spMkLst>
            <pc:docMk/>
            <pc:sldMk cId="1740474842" sldId="3852"/>
            <ac:spMk id="8" creationId="{F8FAA47D-2032-7E30-7AC9-8089929175AD}"/>
          </ac:spMkLst>
        </pc:spChg>
        <pc:picChg chg="mod">
          <ac:chgData name="Javalkar, Siddhi Narendra" userId="d15e6d1f-d54f-43b4-8def-12bea7ddc7b4" providerId="ADAL" clId="{79D03F70-5CB9-4CEA-AD10-668D15314F43}" dt="2023-12-07T20:30:06.257" v="2305" actId="1076"/>
          <ac:picMkLst>
            <pc:docMk/>
            <pc:sldMk cId="1740474842" sldId="3852"/>
            <ac:picMk id="6" creationId="{2FFEFEB0-C64C-59F0-9E97-0C0EE8A4D24F}"/>
          </ac:picMkLst>
        </pc:picChg>
        <pc:picChg chg="del">
          <ac:chgData name="Javalkar, Siddhi Narendra" userId="d15e6d1f-d54f-43b4-8def-12bea7ddc7b4" providerId="ADAL" clId="{79D03F70-5CB9-4CEA-AD10-668D15314F43}" dt="2023-12-07T19:53:00.415" v="2039" actId="478"/>
          <ac:picMkLst>
            <pc:docMk/>
            <pc:sldMk cId="1740474842" sldId="3852"/>
            <ac:picMk id="15" creationId="{4A0AD8AD-7A89-5992-7C9A-F1A59BB99C88}"/>
          </ac:picMkLst>
        </pc:picChg>
      </pc:sldChg>
      <pc:sldChg chg="addSp delSp modSp add mod">
        <pc:chgData name="Javalkar, Siddhi Narendra" userId="d15e6d1f-d54f-43b4-8def-12bea7ddc7b4" providerId="ADAL" clId="{79D03F70-5CB9-4CEA-AD10-668D15314F43}" dt="2023-12-07T20:29:12.346" v="2298" actId="1076"/>
        <pc:sldMkLst>
          <pc:docMk/>
          <pc:sldMk cId="41093396" sldId="3853"/>
        </pc:sldMkLst>
        <pc:spChg chg="del">
          <ac:chgData name="Javalkar, Siddhi Narendra" userId="d15e6d1f-d54f-43b4-8def-12bea7ddc7b4" providerId="ADAL" clId="{79D03F70-5CB9-4CEA-AD10-668D15314F43}" dt="2023-12-07T20:29:03.859" v="2296" actId="478"/>
          <ac:spMkLst>
            <pc:docMk/>
            <pc:sldMk cId="41093396" sldId="3853"/>
            <ac:spMk id="2" creationId="{F7CEB8CC-E887-4C39-A032-E3471EDC043E}"/>
          </ac:spMkLst>
        </pc:spChg>
        <pc:spChg chg="mod">
          <ac:chgData name="Javalkar, Siddhi Narendra" userId="d15e6d1f-d54f-43b4-8def-12bea7ddc7b4" providerId="ADAL" clId="{79D03F70-5CB9-4CEA-AD10-668D15314F43}" dt="2023-12-07T20:29:12.346" v="2298" actId="1076"/>
          <ac:spMkLst>
            <pc:docMk/>
            <pc:sldMk cId="41093396" sldId="3853"/>
            <ac:spMk id="3" creationId="{A4B28E79-36F1-4487-B6B6-7A33F5C3C0B2}"/>
          </ac:spMkLst>
        </pc:spChg>
        <pc:spChg chg="add del mod">
          <ac:chgData name="Javalkar, Siddhi Narendra" userId="d15e6d1f-d54f-43b4-8def-12bea7ddc7b4" providerId="ADAL" clId="{79D03F70-5CB9-4CEA-AD10-668D15314F43}" dt="2023-12-07T20:29:06.103" v="2297" actId="478"/>
          <ac:spMkLst>
            <pc:docMk/>
            <pc:sldMk cId="41093396" sldId="3853"/>
            <ac:spMk id="12" creationId="{F1AC9919-4935-A476-51E6-8071967A13B4}"/>
          </ac:spMkLst>
        </pc:spChg>
      </pc:sldChg>
      <pc:sldChg chg="modSp add del mod">
        <pc:chgData name="Javalkar, Siddhi Narendra" userId="d15e6d1f-d54f-43b4-8def-12bea7ddc7b4" providerId="ADAL" clId="{79D03F70-5CB9-4CEA-AD10-668D15314F43}" dt="2023-12-07T19:53:31.594" v="2051" actId="47"/>
        <pc:sldMkLst>
          <pc:docMk/>
          <pc:sldMk cId="4162362428" sldId="3853"/>
        </pc:sldMkLst>
        <pc:spChg chg="mod">
          <ac:chgData name="Javalkar, Siddhi Narendra" userId="d15e6d1f-d54f-43b4-8def-12bea7ddc7b4" providerId="ADAL" clId="{79D03F70-5CB9-4CEA-AD10-668D15314F43}" dt="2023-12-07T19:50:49.774" v="1995" actId="20577"/>
          <ac:spMkLst>
            <pc:docMk/>
            <pc:sldMk cId="4162362428" sldId="3853"/>
            <ac:spMk id="3" creationId="{A4B28E79-36F1-4487-B6B6-7A33F5C3C0B2}"/>
          </ac:spMkLst>
        </pc:spChg>
        <pc:spChg chg="mod">
          <ac:chgData name="Javalkar, Siddhi Narendra" userId="d15e6d1f-d54f-43b4-8def-12bea7ddc7b4" providerId="ADAL" clId="{79D03F70-5CB9-4CEA-AD10-668D15314F43}" dt="2023-12-07T19:51:02.636" v="2012" actId="20577"/>
          <ac:spMkLst>
            <pc:docMk/>
            <pc:sldMk cId="4162362428" sldId="3853"/>
            <ac:spMk id="4" creationId="{245DDB48-166A-4E16-B9DF-C5C6570A1BAD}"/>
          </ac:spMkLst>
        </pc:spChg>
      </pc:sldChg>
      <pc:sldChg chg="addSp delSp modSp add mod">
        <pc:chgData name="Javalkar, Siddhi Narendra" userId="d15e6d1f-d54f-43b4-8def-12bea7ddc7b4" providerId="ADAL" clId="{79D03F70-5CB9-4CEA-AD10-668D15314F43}" dt="2023-12-07T20:28:57.759" v="2295" actId="478"/>
        <pc:sldMkLst>
          <pc:docMk/>
          <pc:sldMk cId="2373713760" sldId="3854"/>
        </pc:sldMkLst>
        <pc:spChg chg="del">
          <ac:chgData name="Javalkar, Siddhi Narendra" userId="d15e6d1f-d54f-43b4-8def-12bea7ddc7b4" providerId="ADAL" clId="{79D03F70-5CB9-4CEA-AD10-668D15314F43}" dt="2023-12-07T20:28:55.810" v="2294" actId="478"/>
          <ac:spMkLst>
            <pc:docMk/>
            <pc:sldMk cId="2373713760" sldId="3854"/>
            <ac:spMk id="2" creationId="{F7CEB8CC-E887-4C39-A032-E3471EDC043E}"/>
          </ac:spMkLst>
        </pc:spChg>
        <pc:spChg chg="mod">
          <ac:chgData name="Javalkar, Siddhi Narendra" userId="d15e6d1f-d54f-43b4-8def-12bea7ddc7b4" providerId="ADAL" clId="{79D03F70-5CB9-4CEA-AD10-668D15314F43}" dt="2023-12-07T20:28:52.324" v="2293" actId="1076"/>
          <ac:spMkLst>
            <pc:docMk/>
            <pc:sldMk cId="2373713760" sldId="3854"/>
            <ac:spMk id="3" creationId="{A4B28E79-36F1-4487-B6B6-7A33F5C3C0B2}"/>
          </ac:spMkLst>
        </pc:spChg>
        <pc:spChg chg="add del mod">
          <ac:chgData name="Javalkar, Siddhi Narendra" userId="d15e6d1f-d54f-43b4-8def-12bea7ddc7b4" providerId="ADAL" clId="{79D03F70-5CB9-4CEA-AD10-668D15314F43}" dt="2023-12-07T20:28:57.759" v="2295" actId="478"/>
          <ac:spMkLst>
            <pc:docMk/>
            <pc:sldMk cId="2373713760" sldId="3854"/>
            <ac:spMk id="8" creationId="{DBF705A0-4B4A-1BAF-1A9B-7423AA612669}"/>
          </ac:spMkLst>
        </pc:spChg>
      </pc:sldChg>
      <pc:sldChg chg="addSp delSp modSp add mod">
        <pc:chgData name="Javalkar, Siddhi Narendra" userId="d15e6d1f-d54f-43b4-8def-12bea7ddc7b4" providerId="ADAL" clId="{79D03F70-5CB9-4CEA-AD10-668D15314F43}" dt="2023-12-07T20:29:25.800" v="2301" actId="1076"/>
        <pc:sldMkLst>
          <pc:docMk/>
          <pc:sldMk cId="140997624" sldId="3855"/>
        </pc:sldMkLst>
        <pc:spChg chg="del">
          <ac:chgData name="Javalkar, Siddhi Narendra" userId="d15e6d1f-d54f-43b4-8def-12bea7ddc7b4" providerId="ADAL" clId="{79D03F70-5CB9-4CEA-AD10-668D15314F43}" dt="2023-12-07T20:29:19.883" v="2299" actId="478"/>
          <ac:spMkLst>
            <pc:docMk/>
            <pc:sldMk cId="140997624" sldId="3855"/>
            <ac:spMk id="2" creationId="{F7CEB8CC-E887-4C39-A032-E3471EDC043E}"/>
          </ac:spMkLst>
        </pc:spChg>
        <pc:spChg chg="mod">
          <ac:chgData name="Javalkar, Siddhi Narendra" userId="d15e6d1f-d54f-43b4-8def-12bea7ddc7b4" providerId="ADAL" clId="{79D03F70-5CB9-4CEA-AD10-668D15314F43}" dt="2023-12-07T20:29:25.800" v="2301" actId="1076"/>
          <ac:spMkLst>
            <pc:docMk/>
            <pc:sldMk cId="140997624" sldId="3855"/>
            <ac:spMk id="3" creationId="{A4B28E79-36F1-4487-B6B6-7A33F5C3C0B2}"/>
          </ac:spMkLst>
        </pc:spChg>
        <pc:spChg chg="add del mod">
          <ac:chgData name="Javalkar, Siddhi Narendra" userId="d15e6d1f-d54f-43b4-8def-12bea7ddc7b4" providerId="ADAL" clId="{79D03F70-5CB9-4CEA-AD10-668D15314F43}" dt="2023-12-07T20:29:21.242" v="2300" actId="478"/>
          <ac:spMkLst>
            <pc:docMk/>
            <pc:sldMk cId="140997624" sldId="3855"/>
            <ac:spMk id="8" creationId="{EA9FF467-2CDD-CD2B-A0B2-610AD78618F6}"/>
          </ac:spMkLst>
        </pc:spChg>
      </pc:sldChg>
      <pc:sldChg chg="modSp add mod">
        <pc:chgData name="Javalkar, Siddhi Narendra" userId="d15e6d1f-d54f-43b4-8def-12bea7ddc7b4" providerId="ADAL" clId="{79D03F70-5CB9-4CEA-AD10-668D15314F43}" dt="2023-12-07T20:32:56.930" v="2344" actId="20577"/>
        <pc:sldMkLst>
          <pc:docMk/>
          <pc:sldMk cId="1276581961" sldId="3856"/>
        </pc:sldMkLst>
        <pc:spChg chg="mod">
          <ac:chgData name="Javalkar, Siddhi Narendra" userId="d15e6d1f-d54f-43b4-8def-12bea7ddc7b4" providerId="ADAL" clId="{79D03F70-5CB9-4CEA-AD10-668D15314F43}" dt="2023-12-07T20:14:05.297" v="2070" actId="20577"/>
          <ac:spMkLst>
            <pc:docMk/>
            <pc:sldMk cId="1276581961" sldId="3856"/>
            <ac:spMk id="2" creationId="{F7CEB8CC-E887-4C39-A032-E3471EDC043E}"/>
          </ac:spMkLst>
        </pc:spChg>
        <pc:spChg chg="mod">
          <ac:chgData name="Javalkar, Siddhi Narendra" userId="d15e6d1f-d54f-43b4-8def-12bea7ddc7b4" providerId="ADAL" clId="{79D03F70-5CB9-4CEA-AD10-668D15314F43}" dt="2023-12-07T20:14:14.356" v="2091" actId="20577"/>
          <ac:spMkLst>
            <pc:docMk/>
            <pc:sldMk cId="1276581961" sldId="3856"/>
            <ac:spMk id="3" creationId="{A4B28E79-36F1-4487-B6B6-7A33F5C3C0B2}"/>
          </ac:spMkLst>
        </pc:spChg>
        <pc:spChg chg="mod">
          <ac:chgData name="Javalkar, Siddhi Narendra" userId="d15e6d1f-d54f-43b4-8def-12bea7ddc7b4" providerId="ADAL" clId="{79D03F70-5CB9-4CEA-AD10-668D15314F43}" dt="2023-12-07T20:32:50.179" v="2341" actId="20577"/>
          <ac:spMkLst>
            <pc:docMk/>
            <pc:sldMk cId="1276581961" sldId="3856"/>
            <ac:spMk id="4" creationId="{245DDB48-166A-4E16-B9DF-C5C6570A1BAD}"/>
          </ac:spMkLst>
        </pc:spChg>
        <pc:spChg chg="mod">
          <ac:chgData name="Javalkar, Siddhi Narendra" userId="d15e6d1f-d54f-43b4-8def-12bea7ddc7b4" providerId="ADAL" clId="{79D03F70-5CB9-4CEA-AD10-668D15314F43}" dt="2023-12-07T20:14:21.869" v="2104" actId="20577"/>
          <ac:spMkLst>
            <pc:docMk/>
            <pc:sldMk cId="1276581961" sldId="3856"/>
            <ac:spMk id="5" creationId="{7A4C5B2A-12FB-43E3-8389-C0A5E65E6D91}"/>
          </ac:spMkLst>
        </pc:spChg>
        <pc:spChg chg="mod">
          <ac:chgData name="Javalkar, Siddhi Narendra" userId="d15e6d1f-d54f-43b4-8def-12bea7ddc7b4" providerId="ADAL" clId="{79D03F70-5CB9-4CEA-AD10-668D15314F43}" dt="2023-12-07T20:32:56.930" v="2344" actId="20577"/>
          <ac:spMkLst>
            <pc:docMk/>
            <pc:sldMk cId="1276581961" sldId="3856"/>
            <ac:spMk id="6" creationId="{53C09F06-9236-4635-AFB4-5E7D384A6BAE}"/>
          </ac:spMkLst>
        </pc:spChg>
      </pc:sldChg>
      <pc:sldChg chg="addSp delSp modSp add mod">
        <pc:chgData name="Javalkar, Siddhi Narendra" userId="d15e6d1f-d54f-43b4-8def-12bea7ddc7b4" providerId="ADAL" clId="{79D03F70-5CB9-4CEA-AD10-668D15314F43}" dt="2023-12-07T21:24:28.785" v="2391" actId="1076"/>
        <pc:sldMkLst>
          <pc:docMk/>
          <pc:sldMk cId="383596595" sldId="3857"/>
        </pc:sldMkLst>
        <pc:spChg chg="mod">
          <ac:chgData name="Javalkar, Siddhi Narendra" userId="d15e6d1f-d54f-43b4-8def-12bea7ddc7b4" providerId="ADAL" clId="{79D03F70-5CB9-4CEA-AD10-668D15314F43}" dt="2023-12-07T20:33:23.729" v="2348" actId="1076"/>
          <ac:spMkLst>
            <pc:docMk/>
            <pc:sldMk cId="383596595" sldId="3857"/>
            <ac:spMk id="3" creationId="{A4B28E79-36F1-4487-B6B6-7A33F5C3C0B2}"/>
          </ac:spMkLst>
        </pc:spChg>
        <pc:spChg chg="del mod">
          <ac:chgData name="Javalkar, Siddhi Narendra" userId="d15e6d1f-d54f-43b4-8def-12bea7ddc7b4" providerId="ADAL" clId="{79D03F70-5CB9-4CEA-AD10-668D15314F43}" dt="2023-12-07T20:33:13.224" v="2346" actId="478"/>
          <ac:spMkLst>
            <pc:docMk/>
            <pc:sldMk cId="383596595" sldId="3857"/>
            <ac:spMk id="4" creationId="{245DDB48-166A-4E16-B9DF-C5C6570A1BAD}"/>
          </ac:spMkLst>
        </pc:spChg>
        <pc:spChg chg="del">
          <ac:chgData name="Javalkar, Siddhi Narendra" userId="d15e6d1f-d54f-43b4-8def-12bea7ddc7b4" providerId="ADAL" clId="{79D03F70-5CB9-4CEA-AD10-668D15314F43}" dt="2023-12-07T20:33:35.148" v="2351" actId="478"/>
          <ac:spMkLst>
            <pc:docMk/>
            <pc:sldMk cId="383596595" sldId="3857"/>
            <ac:spMk id="5" creationId="{7A4C5B2A-12FB-43E3-8389-C0A5E65E6D91}"/>
          </ac:spMkLst>
        </pc:spChg>
        <pc:spChg chg="del">
          <ac:chgData name="Javalkar, Siddhi Narendra" userId="d15e6d1f-d54f-43b4-8def-12bea7ddc7b4" providerId="ADAL" clId="{79D03F70-5CB9-4CEA-AD10-668D15314F43}" dt="2023-12-07T20:33:28.534" v="2349" actId="478"/>
          <ac:spMkLst>
            <pc:docMk/>
            <pc:sldMk cId="383596595" sldId="3857"/>
            <ac:spMk id="6" creationId="{53C09F06-9236-4635-AFB4-5E7D384A6BAE}"/>
          </ac:spMkLst>
        </pc:spChg>
        <pc:spChg chg="add del mod">
          <ac:chgData name="Javalkar, Siddhi Narendra" userId="d15e6d1f-d54f-43b4-8def-12bea7ddc7b4" providerId="ADAL" clId="{79D03F70-5CB9-4CEA-AD10-668D15314F43}" dt="2023-12-07T20:33:31.057" v="2350" actId="478"/>
          <ac:spMkLst>
            <pc:docMk/>
            <pc:sldMk cId="383596595" sldId="3857"/>
            <ac:spMk id="8" creationId="{50033B46-AE33-62A2-52FC-8481121F6C94}"/>
          </ac:spMkLst>
        </pc:spChg>
        <pc:spChg chg="add del mod">
          <ac:chgData name="Javalkar, Siddhi Narendra" userId="d15e6d1f-d54f-43b4-8def-12bea7ddc7b4" providerId="ADAL" clId="{79D03F70-5CB9-4CEA-AD10-668D15314F43}" dt="2023-12-07T20:33:37.420" v="2352" actId="478"/>
          <ac:spMkLst>
            <pc:docMk/>
            <pc:sldMk cId="383596595" sldId="3857"/>
            <ac:spMk id="13" creationId="{8AB50BDC-1388-54EC-AAD9-78C0B8A3E343}"/>
          </ac:spMkLst>
        </pc:spChg>
        <pc:picChg chg="add mod">
          <ac:chgData name="Javalkar, Siddhi Narendra" userId="d15e6d1f-d54f-43b4-8def-12bea7ddc7b4" providerId="ADAL" clId="{79D03F70-5CB9-4CEA-AD10-668D15314F43}" dt="2023-12-07T21:24:15.462" v="2387" actId="1076"/>
          <ac:picMkLst>
            <pc:docMk/>
            <pc:sldMk cId="383596595" sldId="3857"/>
            <ac:picMk id="15" creationId="{9F374351-03C0-6AB5-31C6-BBA762427B9F}"/>
          </ac:picMkLst>
        </pc:picChg>
        <pc:picChg chg="add mod">
          <ac:chgData name="Javalkar, Siddhi Narendra" userId="d15e6d1f-d54f-43b4-8def-12bea7ddc7b4" providerId="ADAL" clId="{79D03F70-5CB9-4CEA-AD10-668D15314F43}" dt="2023-12-07T21:24:28.785" v="2391" actId="1076"/>
          <ac:picMkLst>
            <pc:docMk/>
            <pc:sldMk cId="383596595" sldId="3857"/>
            <ac:picMk id="17" creationId="{BB16D565-2DF1-EACA-FA21-31817A36FA6B}"/>
          </ac:picMkLst>
        </pc:picChg>
        <pc:picChg chg="add mod">
          <ac:chgData name="Javalkar, Siddhi Narendra" userId="d15e6d1f-d54f-43b4-8def-12bea7ddc7b4" providerId="ADAL" clId="{79D03F70-5CB9-4CEA-AD10-668D15314F43}" dt="2023-12-07T21:24:25.793" v="2390" actId="1076"/>
          <ac:picMkLst>
            <pc:docMk/>
            <pc:sldMk cId="383596595" sldId="3857"/>
            <ac:picMk id="19" creationId="{7FCC17D2-D6DB-6B6E-6B2F-B0AFE48430BC}"/>
          </ac:picMkLst>
        </pc:picChg>
        <pc:picChg chg="add del mod">
          <ac:chgData name="Javalkar, Siddhi Narendra" userId="d15e6d1f-d54f-43b4-8def-12bea7ddc7b4" providerId="ADAL" clId="{79D03F70-5CB9-4CEA-AD10-668D15314F43}" dt="2023-12-07T21:22:45.139" v="2378" actId="478"/>
          <ac:picMkLst>
            <pc:docMk/>
            <pc:sldMk cId="383596595" sldId="3857"/>
            <ac:picMk id="21" creationId="{3E55617F-8924-E0D7-08D0-5C96C1E3FC50}"/>
          </ac:picMkLst>
        </pc:picChg>
        <pc:picChg chg="add del mod">
          <ac:chgData name="Javalkar, Siddhi Narendra" userId="d15e6d1f-d54f-43b4-8def-12bea7ddc7b4" providerId="ADAL" clId="{79D03F70-5CB9-4CEA-AD10-668D15314F43}" dt="2023-12-07T21:22:43.046" v="2377" actId="478"/>
          <ac:picMkLst>
            <pc:docMk/>
            <pc:sldMk cId="383596595" sldId="3857"/>
            <ac:picMk id="23" creationId="{AB501366-7041-1E5E-7B61-30B967F82142}"/>
          </ac:picMkLst>
        </pc:picChg>
      </pc:sldChg>
      <pc:sldChg chg="modSp add mod ord">
        <pc:chgData name="Javalkar, Siddhi Narendra" userId="d15e6d1f-d54f-43b4-8def-12bea7ddc7b4" providerId="ADAL" clId="{79D03F70-5CB9-4CEA-AD10-668D15314F43}" dt="2023-12-07T20:16:57.537" v="2196" actId="20577"/>
        <pc:sldMkLst>
          <pc:docMk/>
          <pc:sldMk cId="661852004" sldId="3858"/>
        </pc:sldMkLst>
        <pc:spChg chg="mod">
          <ac:chgData name="Javalkar, Siddhi Narendra" userId="d15e6d1f-d54f-43b4-8def-12bea7ddc7b4" providerId="ADAL" clId="{79D03F70-5CB9-4CEA-AD10-668D15314F43}" dt="2023-12-07T20:16:42.824" v="2158" actId="20577"/>
          <ac:spMkLst>
            <pc:docMk/>
            <pc:sldMk cId="661852004" sldId="3858"/>
            <ac:spMk id="2" creationId="{1EFC037F-9B04-45A9-8AE6-A8517884947F}"/>
          </ac:spMkLst>
        </pc:spChg>
        <pc:spChg chg="mod">
          <ac:chgData name="Javalkar, Siddhi Narendra" userId="d15e6d1f-d54f-43b4-8def-12bea7ddc7b4" providerId="ADAL" clId="{79D03F70-5CB9-4CEA-AD10-668D15314F43}" dt="2023-12-07T20:16:57.537" v="2196" actId="20577"/>
          <ac:spMkLst>
            <pc:docMk/>
            <pc:sldMk cId="661852004" sldId="3858"/>
            <ac:spMk id="3" creationId="{9F49FB76-25BA-4481-B88D-DCB748E1662E}"/>
          </ac:spMkLst>
        </pc:spChg>
      </pc:sldChg>
      <pc:sldChg chg="modSp add mod ord">
        <pc:chgData name="Javalkar, Siddhi Narendra" userId="d15e6d1f-d54f-43b4-8def-12bea7ddc7b4" providerId="ADAL" clId="{79D03F70-5CB9-4CEA-AD10-668D15314F43}" dt="2023-12-07T20:24:53.092" v="2254" actId="20577"/>
        <pc:sldMkLst>
          <pc:docMk/>
          <pc:sldMk cId="1419650129" sldId="3859"/>
        </pc:sldMkLst>
        <pc:spChg chg="mod">
          <ac:chgData name="Javalkar, Siddhi Narendra" userId="d15e6d1f-d54f-43b4-8def-12bea7ddc7b4" providerId="ADAL" clId="{79D03F70-5CB9-4CEA-AD10-668D15314F43}" dt="2023-12-07T20:24:45.991" v="2237" actId="20577"/>
          <ac:spMkLst>
            <pc:docMk/>
            <pc:sldMk cId="1419650129" sldId="3859"/>
            <ac:spMk id="2" creationId="{1EFC037F-9B04-45A9-8AE6-A8517884947F}"/>
          </ac:spMkLst>
        </pc:spChg>
        <pc:spChg chg="mod">
          <ac:chgData name="Javalkar, Siddhi Narendra" userId="d15e6d1f-d54f-43b4-8def-12bea7ddc7b4" providerId="ADAL" clId="{79D03F70-5CB9-4CEA-AD10-668D15314F43}" dt="2023-12-07T20:24:53.092" v="2254" actId="20577"/>
          <ac:spMkLst>
            <pc:docMk/>
            <pc:sldMk cId="1419650129" sldId="3859"/>
            <ac:spMk id="3" creationId="{9F49FB76-25BA-4481-B88D-DCB748E1662E}"/>
          </ac:spMkLst>
        </pc:spChg>
      </pc:sldChg>
      <pc:sldChg chg="delSp modSp add mod">
        <pc:chgData name="Javalkar, Siddhi Narendra" userId="d15e6d1f-d54f-43b4-8def-12bea7ddc7b4" providerId="ADAL" clId="{79D03F70-5CB9-4CEA-AD10-668D15314F43}" dt="2023-12-07T21:24:53.412" v="2396" actId="1076"/>
        <pc:sldMkLst>
          <pc:docMk/>
          <pc:sldMk cId="746566142" sldId="3860"/>
        </pc:sldMkLst>
        <pc:picChg chg="del">
          <ac:chgData name="Javalkar, Siddhi Narendra" userId="d15e6d1f-d54f-43b4-8def-12bea7ddc7b4" providerId="ADAL" clId="{79D03F70-5CB9-4CEA-AD10-668D15314F43}" dt="2023-12-07T21:22:59.014" v="2383" actId="478"/>
          <ac:picMkLst>
            <pc:docMk/>
            <pc:sldMk cId="746566142" sldId="3860"/>
            <ac:picMk id="15" creationId="{9F374351-03C0-6AB5-31C6-BBA762427B9F}"/>
          </ac:picMkLst>
        </pc:picChg>
        <pc:picChg chg="del">
          <ac:chgData name="Javalkar, Siddhi Narendra" userId="d15e6d1f-d54f-43b4-8def-12bea7ddc7b4" providerId="ADAL" clId="{79D03F70-5CB9-4CEA-AD10-668D15314F43}" dt="2023-12-07T21:22:57.050" v="2382" actId="478"/>
          <ac:picMkLst>
            <pc:docMk/>
            <pc:sldMk cId="746566142" sldId="3860"/>
            <ac:picMk id="17" creationId="{BB16D565-2DF1-EACA-FA21-31817A36FA6B}"/>
          </ac:picMkLst>
        </pc:picChg>
        <pc:picChg chg="del mod">
          <ac:chgData name="Javalkar, Siddhi Narendra" userId="d15e6d1f-d54f-43b4-8def-12bea7ddc7b4" providerId="ADAL" clId="{79D03F70-5CB9-4CEA-AD10-668D15314F43}" dt="2023-12-07T21:24:40.093" v="2392" actId="478"/>
          <ac:picMkLst>
            <pc:docMk/>
            <pc:sldMk cId="746566142" sldId="3860"/>
            <ac:picMk id="19" creationId="{7FCC17D2-D6DB-6B6E-6B2F-B0AFE48430BC}"/>
          </ac:picMkLst>
        </pc:picChg>
        <pc:picChg chg="mod">
          <ac:chgData name="Javalkar, Siddhi Narendra" userId="d15e6d1f-d54f-43b4-8def-12bea7ddc7b4" providerId="ADAL" clId="{79D03F70-5CB9-4CEA-AD10-668D15314F43}" dt="2023-12-07T21:24:49.266" v="2395" actId="1076"/>
          <ac:picMkLst>
            <pc:docMk/>
            <pc:sldMk cId="746566142" sldId="3860"/>
            <ac:picMk id="21" creationId="{3E55617F-8924-E0D7-08D0-5C96C1E3FC50}"/>
          </ac:picMkLst>
        </pc:picChg>
        <pc:picChg chg="mod">
          <ac:chgData name="Javalkar, Siddhi Narendra" userId="d15e6d1f-d54f-43b4-8def-12bea7ddc7b4" providerId="ADAL" clId="{79D03F70-5CB9-4CEA-AD10-668D15314F43}" dt="2023-12-07T21:24:53.412" v="2396" actId="1076"/>
          <ac:picMkLst>
            <pc:docMk/>
            <pc:sldMk cId="746566142" sldId="3860"/>
            <ac:picMk id="23" creationId="{AB501366-7041-1E5E-7B61-30B967F82142}"/>
          </ac:picMkLst>
        </pc:picChg>
      </pc:sldChg>
      <pc:sldChg chg="modSp add mod">
        <pc:chgData name="Javalkar, Siddhi Narendra" userId="d15e6d1f-d54f-43b4-8def-12bea7ddc7b4" providerId="ADAL" clId="{79D03F70-5CB9-4CEA-AD10-668D15314F43}" dt="2023-12-07T21:47:12.864" v="2428" actId="14826"/>
        <pc:sldMkLst>
          <pc:docMk/>
          <pc:sldMk cId="4265965228" sldId="3861"/>
        </pc:sldMkLst>
        <pc:spChg chg="mod">
          <ac:chgData name="Javalkar, Siddhi Narendra" userId="d15e6d1f-d54f-43b4-8def-12bea7ddc7b4" providerId="ADAL" clId="{79D03F70-5CB9-4CEA-AD10-668D15314F43}" dt="2023-12-07T21:45:15.489" v="2423" actId="20577"/>
          <ac:spMkLst>
            <pc:docMk/>
            <pc:sldMk cId="4265965228" sldId="3861"/>
            <ac:spMk id="3" creationId="{33E8A40A-0195-4B3A-81F2-8B76B68F974F}"/>
          </ac:spMkLst>
        </pc:spChg>
        <pc:picChg chg="mod">
          <ac:chgData name="Javalkar, Siddhi Narendra" userId="d15e6d1f-d54f-43b4-8def-12bea7ddc7b4" providerId="ADAL" clId="{79D03F70-5CB9-4CEA-AD10-668D15314F43}" dt="2023-12-07T21:47:12.864" v="2428" actId="14826"/>
          <ac:picMkLst>
            <pc:docMk/>
            <pc:sldMk cId="4265965228" sldId="3861"/>
            <ac:picMk id="5" creationId="{73868DE5-C8D0-203A-3464-D1DB029D7C71}"/>
          </ac:picMkLst>
        </pc:picChg>
      </pc:sldChg>
    </pc:docChg>
  </pc:docChgLst>
  <pc:docChgLst>
    <pc:chgData name="Sharma, Shradha" userId="2ae2ffea-01be-4724-85b1-4b4c0cc87526" providerId="ADAL" clId="{C7AEB06F-5B9F-994C-9714-9C6F8FA00DB9}"/>
    <pc:docChg chg="undo custSel modSld sldOrd">
      <pc:chgData name="Sharma, Shradha" userId="2ae2ffea-01be-4724-85b1-4b4c0cc87526" providerId="ADAL" clId="{C7AEB06F-5B9F-994C-9714-9C6F8FA00DB9}" dt="2023-12-07T21:56:30.659" v="860" actId="20577"/>
      <pc:docMkLst>
        <pc:docMk/>
      </pc:docMkLst>
      <pc:sldChg chg="addSp modSp mod">
        <pc:chgData name="Sharma, Shradha" userId="2ae2ffea-01be-4724-85b1-4b4c0cc87526" providerId="ADAL" clId="{C7AEB06F-5B9F-994C-9714-9C6F8FA00DB9}" dt="2023-12-07T20:07:24.590" v="49" actId="14100"/>
        <pc:sldMkLst>
          <pc:docMk/>
          <pc:sldMk cId="1740474842" sldId="3852"/>
        </pc:sldMkLst>
        <pc:spChg chg="mod">
          <ac:chgData name="Sharma, Shradha" userId="2ae2ffea-01be-4724-85b1-4b4c0cc87526" providerId="ADAL" clId="{C7AEB06F-5B9F-994C-9714-9C6F8FA00DB9}" dt="2023-12-07T20:03:16.015" v="2" actId="5793"/>
          <ac:spMkLst>
            <pc:docMk/>
            <pc:sldMk cId="1740474842" sldId="3852"/>
            <ac:spMk id="4" creationId="{245DDB48-166A-4E16-B9DF-C5C6570A1BAD}"/>
          </ac:spMkLst>
        </pc:spChg>
        <pc:picChg chg="add mod">
          <ac:chgData name="Sharma, Shradha" userId="2ae2ffea-01be-4724-85b1-4b4c0cc87526" providerId="ADAL" clId="{C7AEB06F-5B9F-994C-9714-9C6F8FA00DB9}" dt="2023-12-07T20:07:24.590" v="49" actId="14100"/>
          <ac:picMkLst>
            <pc:docMk/>
            <pc:sldMk cId="1740474842" sldId="3852"/>
            <ac:picMk id="6" creationId="{2FFEFEB0-C64C-59F0-9E97-0C0EE8A4D24F}"/>
          </ac:picMkLst>
        </pc:picChg>
      </pc:sldChg>
      <pc:sldChg chg="addSp delSp modSp mod">
        <pc:chgData name="Sharma, Shradha" userId="2ae2ffea-01be-4724-85b1-4b4c0cc87526" providerId="ADAL" clId="{C7AEB06F-5B9F-994C-9714-9C6F8FA00DB9}" dt="2023-12-07T20:27:51.939" v="66" actId="20577"/>
        <pc:sldMkLst>
          <pc:docMk/>
          <pc:sldMk cId="41093396" sldId="3853"/>
        </pc:sldMkLst>
        <pc:spChg chg="mod">
          <ac:chgData name="Sharma, Shradha" userId="2ae2ffea-01be-4724-85b1-4b4c0cc87526" providerId="ADAL" clId="{C7AEB06F-5B9F-994C-9714-9C6F8FA00DB9}" dt="2023-12-07T20:27:42.657" v="63" actId="20577"/>
          <ac:spMkLst>
            <pc:docMk/>
            <pc:sldMk cId="41093396" sldId="3853"/>
            <ac:spMk id="3" creationId="{A4B28E79-36F1-4487-B6B6-7A33F5C3C0B2}"/>
          </ac:spMkLst>
        </pc:spChg>
        <pc:spChg chg="mod">
          <ac:chgData name="Sharma, Shradha" userId="2ae2ffea-01be-4724-85b1-4b4c0cc87526" providerId="ADAL" clId="{C7AEB06F-5B9F-994C-9714-9C6F8FA00DB9}" dt="2023-12-07T20:27:51.939" v="66" actId="20577"/>
          <ac:spMkLst>
            <pc:docMk/>
            <pc:sldMk cId="41093396" sldId="3853"/>
            <ac:spMk id="4" creationId="{245DDB48-166A-4E16-B9DF-C5C6570A1BAD}"/>
          </ac:spMkLst>
        </pc:spChg>
        <pc:spChg chg="add del mod">
          <ac:chgData name="Sharma, Shradha" userId="2ae2ffea-01be-4724-85b1-4b4c0cc87526" providerId="ADAL" clId="{C7AEB06F-5B9F-994C-9714-9C6F8FA00DB9}" dt="2023-12-07T20:27:45.913" v="65"/>
          <ac:spMkLst>
            <pc:docMk/>
            <pc:sldMk cId="41093396" sldId="3853"/>
            <ac:spMk id="7" creationId="{E551D0A9-39F5-10CD-6FCA-FC7F879A066E}"/>
          </ac:spMkLst>
        </pc:spChg>
        <pc:picChg chg="add mod">
          <ac:chgData name="Sharma, Shradha" userId="2ae2ffea-01be-4724-85b1-4b4c0cc87526" providerId="ADAL" clId="{C7AEB06F-5B9F-994C-9714-9C6F8FA00DB9}" dt="2023-12-07T20:07:36.012" v="52" actId="14100"/>
          <ac:picMkLst>
            <pc:docMk/>
            <pc:sldMk cId="41093396" sldId="3853"/>
            <ac:picMk id="6" creationId="{79F166C0-7DE2-E2E8-91C3-81D987D3538C}"/>
          </ac:picMkLst>
        </pc:picChg>
      </pc:sldChg>
      <pc:sldChg chg="addSp modSp mod ord setBg">
        <pc:chgData name="Sharma, Shradha" userId="2ae2ffea-01be-4724-85b1-4b4c0cc87526" providerId="ADAL" clId="{C7AEB06F-5B9F-994C-9714-9C6F8FA00DB9}" dt="2023-12-07T20:27:36.236" v="60" actId="20577"/>
        <pc:sldMkLst>
          <pc:docMk/>
          <pc:sldMk cId="2373713760" sldId="3854"/>
        </pc:sldMkLst>
        <pc:spChg chg="mod">
          <ac:chgData name="Sharma, Shradha" userId="2ae2ffea-01be-4724-85b1-4b4c0cc87526" providerId="ADAL" clId="{C7AEB06F-5B9F-994C-9714-9C6F8FA00DB9}" dt="2023-12-07T20:27:36.236" v="60" actId="20577"/>
          <ac:spMkLst>
            <pc:docMk/>
            <pc:sldMk cId="2373713760" sldId="3854"/>
            <ac:spMk id="3" creationId="{A4B28E79-36F1-4487-B6B6-7A33F5C3C0B2}"/>
          </ac:spMkLst>
        </pc:spChg>
        <pc:spChg chg="mod">
          <ac:chgData name="Sharma, Shradha" userId="2ae2ffea-01be-4724-85b1-4b4c0cc87526" providerId="ADAL" clId="{C7AEB06F-5B9F-994C-9714-9C6F8FA00DB9}" dt="2023-12-07T20:06:56.893" v="44" actId="108"/>
          <ac:spMkLst>
            <pc:docMk/>
            <pc:sldMk cId="2373713760" sldId="3854"/>
            <ac:spMk id="4" creationId="{245DDB48-166A-4E16-B9DF-C5C6570A1BAD}"/>
          </ac:spMkLst>
        </pc:spChg>
        <pc:spChg chg="mod">
          <ac:chgData name="Sharma, Shradha" userId="2ae2ffea-01be-4724-85b1-4b4c0cc87526" providerId="ADAL" clId="{C7AEB06F-5B9F-994C-9714-9C6F8FA00DB9}" dt="2023-12-07T20:06:47.870" v="43"/>
          <ac:spMkLst>
            <pc:docMk/>
            <pc:sldMk cId="2373713760" sldId="3854"/>
            <ac:spMk id="9" creationId="{38435D0D-6D88-4851-8B63-E6A6A7BC8659}"/>
          </ac:spMkLst>
        </pc:spChg>
        <pc:spChg chg="mod">
          <ac:chgData name="Sharma, Shradha" userId="2ae2ffea-01be-4724-85b1-4b4c0cc87526" providerId="ADAL" clId="{C7AEB06F-5B9F-994C-9714-9C6F8FA00DB9}" dt="2023-12-07T20:06:47.870" v="43"/>
          <ac:spMkLst>
            <pc:docMk/>
            <pc:sldMk cId="2373713760" sldId="3854"/>
            <ac:spMk id="10" creationId="{0355C492-B5A1-4AEA-87B3-88D8AB076D5E}"/>
          </ac:spMkLst>
        </pc:spChg>
        <pc:spChg chg="mod">
          <ac:chgData name="Sharma, Shradha" userId="2ae2ffea-01be-4724-85b1-4b4c0cc87526" providerId="ADAL" clId="{C7AEB06F-5B9F-994C-9714-9C6F8FA00DB9}" dt="2023-12-07T20:06:47.870" v="43"/>
          <ac:spMkLst>
            <pc:docMk/>
            <pc:sldMk cId="2373713760" sldId="3854"/>
            <ac:spMk id="11" creationId="{68ED6379-8C31-4483-A809-D0E84782F0CA}"/>
          </ac:spMkLst>
        </pc:spChg>
        <pc:picChg chg="add mod">
          <ac:chgData name="Sharma, Shradha" userId="2ae2ffea-01be-4724-85b1-4b4c0cc87526" providerId="ADAL" clId="{C7AEB06F-5B9F-994C-9714-9C6F8FA00DB9}" dt="2023-12-07T20:07:39.778" v="53" actId="14100"/>
          <ac:picMkLst>
            <pc:docMk/>
            <pc:sldMk cId="2373713760" sldId="3854"/>
            <ac:picMk id="6" creationId="{E3D0BAB8-2B06-CA42-DA4F-42AC30D16C0F}"/>
          </ac:picMkLst>
        </pc:picChg>
      </pc:sldChg>
      <pc:sldChg chg="addSp modSp mod">
        <pc:chgData name="Sharma, Shradha" userId="2ae2ffea-01be-4724-85b1-4b4c0cc87526" providerId="ADAL" clId="{C7AEB06F-5B9F-994C-9714-9C6F8FA00DB9}" dt="2023-12-07T20:07:52.116" v="57" actId="14100"/>
        <pc:sldMkLst>
          <pc:docMk/>
          <pc:sldMk cId="140997624" sldId="3855"/>
        </pc:sldMkLst>
        <pc:spChg chg="mod">
          <ac:chgData name="Sharma, Shradha" userId="2ae2ffea-01be-4724-85b1-4b4c0cc87526" providerId="ADAL" clId="{C7AEB06F-5B9F-994C-9714-9C6F8FA00DB9}" dt="2023-12-07T20:07:06.684" v="46" actId="108"/>
          <ac:spMkLst>
            <pc:docMk/>
            <pc:sldMk cId="140997624" sldId="3855"/>
            <ac:spMk id="4" creationId="{245DDB48-166A-4E16-B9DF-C5C6570A1BAD}"/>
          </ac:spMkLst>
        </pc:spChg>
        <pc:picChg chg="add mod">
          <ac:chgData name="Sharma, Shradha" userId="2ae2ffea-01be-4724-85b1-4b4c0cc87526" providerId="ADAL" clId="{C7AEB06F-5B9F-994C-9714-9C6F8FA00DB9}" dt="2023-12-07T20:07:52.116" v="57" actId="14100"/>
          <ac:picMkLst>
            <pc:docMk/>
            <pc:sldMk cId="140997624" sldId="3855"/>
            <ac:picMk id="6" creationId="{1F268F4A-B47F-A0E4-0EB7-E222FD6C581C}"/>
          </ac:picMkLst>
        </pc:picChg>
      </pc:sldChg>
      <pc:sldChg chg="addSp delSp modSp mod">
        <pc:chgData name="Sharma, Shradha" userId="2ae2ffea-01be-4724-85b1-4b4c0cc87526" providerId="ADAL" clId="{C7AEB06F-5B9F-994C-9714-9C6F8FA00DB9}" dt="2023-12-07T21:56:30.659" v="860" actId="20577"/>
        <pc:sldMkLst>
          <pc:docMk/>
          <pc:sldMk cId="1276581961" sldId="3856"/>
        </pc:sldMkLst>
        <pc:spChg chg="mod">
          <ac:chgData name="Sharma, Shradha" userId="2ae2ffea-01be-4724-85b1-4b4c0cc87526" providerId="ADAL" clId="{C7AEB06F-5B9F-994C-9714-9C6F8FA00DB9}" dt="2023-12-07T20:42:22.433" v="711" actId="14100"/>
          <ac:spMkLst>
            <pc:docMk/>
            <pc:sldMk cId="1276581961" sldId="3856"/>
            <ac:spMk id="4" creationId="{245DDB48-166A-4E16-B9DF-C5C6570A1BAD}"/>
          </ac:spMkLst>
        </pc:spChg>
        <pc:spChg chg="mod">
          <ac:chgData name="Sharma, Shradha" userId="2ae2ffea-01be-4724-85b1-4b4c0cc87526" providerId="ADAL" clId="{C7AEB06F-5B9F-994C-9714-9C6F8FA00DB9}" dt="2023-12-07T21:56:30.659" v="860" actId="20577"/>
          <ac:spMkLst>
            <pc:docMk/>
            <pc:sldMk cId="1276581961" sldId="3856"/>
            <ac:spMk id="6" creationId="{53C09F06-9236-4635-AFB4-5E7D384A6BAE}"/>
          </ac:spMkLst>
        </pc:spChg>
        <pc:spChg chg="add del mod">
          <ac:chgData name="Sharma, Shradha" userId="2ae2ffea-01be-4724-85b1-4b4c0cc87526" providerId="ADAL" clId="{C7AEB06F-5B9F-994C-9714-9C6F8FA00DB9}" dt="2023-12-07T20:40:47.789" v="511"/>
          <ac:spMkLst>
            <pc:docMk/>
            <pc:sldMk cId="1276581961" sldId="3856"/>
            <ac:spMk id="7" creationId="{B8113703-9487-A601-29C2-C3893182DE5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>
              <a:solidFill>
                <a:sysClr val="windowText" lastClr="000000"/>
              </a:solidFill>
            </a:rPr>
            <a:t>Anuja </a:t>
          </a:r>
          <a:r>
            <a:rPr lang="en-US" sz="2800" b="0" err="1">
              <a:solidFill>
                <a:sysClr val="windowText" lastClr="000000"/>
              </a:solidFill>
            </a:rPr>
            <a:t>Thakar</a:t>
          </a:r>
          <a:endParaRPr lang="en-US" sz="2800" b="0">
            <a:solidFill>
              <a:sysClr val="windowText" lastClr="000000"/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1E293C9C-50F7-4DF0-A45F-EF6AA41E15B2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>
              <a:solidFill>
                <a:schemeClr val="tx1"/>
              </a:solidFill>
              <a:latin typeface="+mj-lt"/>
            </a:rPr>
            <a:t>Apoorva Shukla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>
              <a:solidFill>
                <a:schemeClr val="tx1"/>
              </a:solidFill>
            </a:rPr>
            <a:t>Shradha Sharma</a:t>
          </a:r>
          <a:endParaRPr lang="en-US" sz="1600" b="0">
            <a:solidFill>
              <a:schemeClr val="tx1"/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2F9B3BC-1849-4A4A-BBE4-752B9B492C76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2800" b="0">
              <a:solidFill>
                <a:schemeClr val="tx1"/>
              </a:solidFill>
            </a:rPr>
            <a:t>Siddhi Javalkar</a:t>
          </a:r>
          <a:endParaRPr lang="en-US" sz="1600" b="0">
            <a:solidFill>
              <a:schemeClr val="tx1"/>
            </a:solidFill>
            <a:latin typeface="+mn-lt"/>
          </a:endParaRPr>
        </a:p>
      </dgm:t>
    </dgm:pt>
    <dgm:pt modelId="{48FD486C-824F-4590-8CFC-BC1053E533DD}" type="parTrans" cxnId="{BB48F2B9-3F80-43D5-9223-76526A774C2D}">
      <dgm:prSet/>
      <dgm:spPr/>
      <dgm:t>
        <a:bodyPr/>
        <a:lstStyle/>
        <a:p>
          <a:endParaRPr lang="en-US"/>
        </a:p>
      </dgm:t>
    </dgm:pt>
    <dgm:pt modelId="{2946CE56-B018-4C0E-918D-0B36D170024F}" type="sibTrans" cxnId="{BB48F2B9-3F80-43D5-9223-76526A774C2D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X="8022" custLinFactNeighborY="15788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ScaleX="146803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ScaleX="124635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ScaleX="132566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 custT="1"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sz="1400"/>
            <a:t>Login to the Attendance Management System.</a:t>
          </a:r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</a:p>
      </dgm:t>
    </dgm:pt>
    <dgm:pt modelId="{0F6BA1FB-59E5-4F16-A7B4-1533BB1F09E4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sz="1400" b="0" i="0" u="none"/>
            <a:t>Select the University,</a:t>
          </a:r>
        </a:p>
        <a:p>
          <a:pPr algn="ctr"/>
          <a:r>
            <a:rPr lang="en-US" sz="1400" b="0" i="0" u="none"/>
            <a:t>Course/Section. </a:t>
          </a:r>
          <a:endParaRPr lang="en-US" sz="1400"/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</a:p>
      </dgm:t>
    </dgm:pt>
    <dgm:pt modelId="{1D096F01-AEA8-401D-8348-98E9A81F3CE0}">
      <dgm:prSet custT="1"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sz="1400"/>
            <a:t>Add, Mark, or Track the attendance.</a:t>
          </a:r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</a:p>
      </dgm:t>
    </dgm:pt>
    <dgm:pt modelId="{DE16CBB4-D3F4-44AD-8379-3A5D78B889D5}">
      <dgm:prSet custT="1"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algn="ctr"/>
          <a:r>
            <a:rPr lang="en-US" sz="1400" b="0" i="0" u="none"/>
            <a:t>Submit the entry.</a:t>
          </a:r>
          <a:endParaRPr lang="en-US" sz="1400"/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/>
            <a:t>4</a:t>
          </a: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4"/>
      <dgm:spPr/>
    </dgm:pt>
    <dgm:pt modelId="{9C3A7F13-9585-42DF-AD32-B56F82B123C8}" type="pres">
      <dgm:prSet presAssocID="{C54063C4-24CD-4834-9424-53756AE38C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8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4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4"/>
      <dgm:spPr/>
    </dgm:pt>
    <dgm:pt modelId="{C08FC467-91FE-48BD-B243-273925C2B75A}" type="pres">
      <dgm:prSet presAssocID="{7DBF5CB5-29DD-4671-A0F3-981D48571500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8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4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4"/>
      <dgm:spPr/>
    </dgm:pt>
    <dgm:pt modelId="{4104A2F1-FB99-4C42-8067-46B8EEEC9610}" type="pres">
      <dgm:prSet presAssocID="{6088456C-4B73-4948-985C-DD954DEF44EF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8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4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4"/>
      <dgm:spPr/>
    </dgm:pt>
    <dgm:pt modelId="{AC6B335A-D8B4-46D8-93DE-B9EF1773F6AC}" type="pres">
      <dgm:prSet presAssocID="{C2728830-9A00-4764-A9F1-670DDF9E57B3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8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20869" y="781460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76298" y="2941214"/>
          <a:ext cx="2046241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>
              <a:solidFill>
                <a:sysClr val="windowText" lastClr="000000"/>
              </a:solidFill>
            </a:rPr>
            <a:t>Anuja </a:t>
          </a:r>
          <a:r>
            <a:rPr lang="en-US" sz="2800" b="0" kern="1200" err="1">
              <a:solidFill>
                <a:sysClr val="windowText" lastClr="000000"/>
              </a:solidFill>
            </a:rPr>
            <a:t>Thakar</a:t>
          </a:r>
          <a:endParaRPr lang="en-US" sz="2800" b="0" kern="1200">
            <a:solidFill>
              <a:sysClr val="windowText" lastClr="000000"/>
            </a:solidFill>
            <a:latin typeface="+mn-lt"/>
          </a:endParaRPr>
        </a:p>
      </dsp:txBody>
      <dsp:txXfrm>
        <a:off x="176298" y="2941214"/>
        <a:ext cx="2046241" cy="487484"/>
      </dsp:txXfrm>
    </dsp:sp>
    <dsp:sp modelId="{7D166BBB-55AF-452C-B9A0-94A1EE55FF4F}">
      <dsp:nvSpPr>
        <dsp:cNvPr id="0" name=""/>
        <dsp:cNvSpPr/>
      </dsp:nvSpPr>
      <dsp:spPr>
        <a:xfrm>
          <a:off x="12148" y="3417023"/>
          <a:ext cx="20462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004054" y="781460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416482" y="2951374"/>
          <a:ext cx="3003943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>
              <a:solidFill>
                <a:schemeClr val="tx1"/>
              </a:solidFill>
              <a:latin typeface="+mj-lt"/>
            </a:rPr>
            <a:t>Apoorva Shukla</a:t>
          </a:r>
        </a:p>
      </dsp:txBody>
      <dsp:txXfrm>
        <a:off x="2416482" y="2951374"/>
        <a:ext cx="3003943" cy="487484"/>
      </dsp:txXfrm>
    </dsp:sp>
    <dsp:sp modelId="{1223E777-77CB-4A9A-BF21-12B513842696}">
      <dsp:nvSpPr>
        <dsp:cNvPr id="0" name=""/>
        <dsp:cNvSpPr/>
      </dsp:nvSpPr>
      <dsp:spPr>
        <a:xfrm>
          <a:off x="2895333" y="3417023"/>
          <a:ext cx="20462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39284" y="781460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778518" y="2951374"/>
          <a:ext cx="2550332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>
              <a:solidFill>
                <a:schemeClr val="tx1"/>
              </a:solidFill>
            </a:rPr>
            <a:t>Shradha Sharma</a:t>
          </a:r>
          <a:endParaRPr lang="en-US" sz="1600" b="0" kern="1200">
            <a:solidFill>
              <a:schemeClr val="tx1"/>
            </a:solidFill>
            <a:latin typeface="+mn-lt"/>
          </a:endParaRPr>
        </a:p>
      </dsp:txBody>
      <dsp:txXfrm>
        <a:off x="5778518" y="2951374"/>
        <a:ext cx="2550332" cy="487484"/>
      </dsp:txXfrm>
    </dsp:sp>
    <dsp:sp modelId="{EE420F84-477D-4635-BEF8-66426E9A259D}">
      <dsp:nvSpPr>
        <dsp:cNvPr id="0" name=""/>
        <dsp:cNvSpPr/>
      </dsp:nvSpPr>
      <dsp:spPr>
        <a:xfrm>
          <a:off x="6319104" y="2539746"/>
          <a:ext cx="20462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128853" y="781460"/>
          <a:ext cx="1828799" cy="1828799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686943" y="2951374"/>
          <a:ext cx="2712620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2800" b="0" kern="1200">
              <a:solidFill>
                <a:schemeClr val="tx1"/>
              </a:solidFill>
            </a:rPr>
            <a:t>Siddhi Javalkar</a:t>
          </a:r>
          <a:endParaRPr lang="en-US" sz="1600" b="0" kern="1200">
            <a:solidFill>
              <a:schemeClr val="tx1"/>
            </a:solidFill>
            <a:latin typeface="+mn-lt"/>
          </a:endParaRPr>
        </a:p>
      </dsp:txBody>
      <dsp:txXfrm>
        <a:off x="8686943" y="2951374"/>
        <a:ext cx="2712620" cy="487484"/>
      </dsp:txXfrm>
    </dsp:sp>
    <dsp:sp modelId="{5A7600AF-A34B-4D03-B3D6-B3C760AE8E06}">
      <dsp:nvSpPr>
        <dsp:cNvPr id="0" name=""/>
        <dsp:cNvSpPr/>
      </dsp:nvSpPr>
      <dsp:spPr>
        <a:xfrm>
          <a:off x="9057353" y="3373469"/>
          <a:ext cx="2046241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2684" y="179365"/>
          <a:ext cx="2129388" cy="2981143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15" tIns="330200" rIns="166015" bIns="3302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Login to the Attendance Management System.</a:t>
          </a:r>
        </a:p>
      </dsp:txBody>
      <dsp:txXfrm>
        <a:off x="2684" y="1312199"/>
        <a:ext cx="2129388" cy="1788686"/>
      </dsp:txXfrm>
    </dsp:sp>
    <dsp:sp modelId="{9C3A7F13-9585-42DF-AD32-B56F82B123C8}">
      <dsp:nvSpPr>
        <dsp:cNvPr id="0" name=""/>
        <dsp:cNvSpPr/>
      </dsp:nvSpPr>
      <dsp:spPr>
        <a:xfrm>
          <a:off x="620206" y="477479"/>
          <a:ext cx="894343" cy="894343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" tIns="12700" rIns="69726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1</a:t>
          </a:r>
        </a:p>
      </dsp:txBody>
      <dsp:txXfrm>
        <a:off x="751179" y="608452"/>
        <a:ext cx="632397" cy="632397"/>
      </dsp:txXfrm>
    </dsp:sp>
    <dsp:sp modelId="{923B2301-552B-45D2-9EF0-53A10AA17FC6}">
      <dsp:nvSpPr>
        <dsp:cNvPr id="0" name=""/>
        <dsp:cNvSpPr/>
      </dsp:nvSpPr>
      <dsp:spPr>
        <a:xfrm>
          <a:off x="2684" y="3160436"/>
          <a:ext cx="2129388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345011" y="179365"/>
          <a:ext cx="2129388" cy="298114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15" tIns="330200" rIns="166015" bIns="3302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/>
            <a:t>Select the University,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/>
            <a:t>Course/Section. </a:t>
          </a:r>
          <a:endParaRPr lang="en-US" sz="1400" kern="1200"/>
        </a:p>
      </dsp:txBody>
      <dsp:txXfrm>
        <a:off x="2345011" y="1312199"/>
        <a:ext cx="2129388" cy="1788686"/>
      </dsp:txXfrm>
    </dsp:sp>
    <dsp:sp modelId="{C08FC467-91FE-48BD-B243-273925C2B75A}">
      <dsp:nvSpPr>
        <dsp:cNvPr id="0" name=""/>
        <dsp:cNvSpPr/>
      </dsp:nvSpPr>
      <dsp:spPr>
        <a:xfrm>
          <a:off x="2962533" y="477479"/>
          <a:ext cx="894343" cy="894343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" tIns="12700" rIns="69726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2</a:t>
          </a:r>
        </a:p>
      </dsp:txBody>
      <dsp:txXfrm>
        <a:off x="3093506" y="608452"/>
        <a:ext cx="632397" cy="632397"/>
      </dsp:txXfrm>
    </dsp:sp>
    <dsp:sp modelId="{DE393E47-CBB6-4D77-A342-C9AFD9FC8CB6}">
      <dsp:nvSpPr>
        <dsp:cNvPr id="0" name=""/>
        <dsp:cNvSpPr/>
      </dsp:nvSpPr>
      <dsp:spPr>
        <a:xfrm>
          <a:off x="2345011" y="3160436"/>
          <a:ext cx="2129388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687338" y="179365"/>
          <a:ext cx="2129388" cy="2981143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15" tIns="330200" rIns="166015" bIns="3302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Add, Mark, or Track the attendance.</a:t>
          </a:r>
        </a:p>
      </dsp:txBody>
      <dsp:txXfrm>
        <a:off x="4687338" y="1312199"/>
        <a:ext cx="2129388" cy="1788686"/>
      </dsp:txXfrm>
    </dsp:sp>
    <dsp:sp modelId="{4104A2F1-FB99-4C42-8067-46B8EEEC9610}">
      <dsp:nvSpPr>
        <dsp:cNvPr id="0" name=""/>
        <dsp:cNvSpPr/>
      </dsp:nvSpPr>
      <dsp:spPr>
        <a:xfrm>
          <a:off x="5304861" y="477479"/>
          <a:ext cx="894343" cy="894343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" tIns="12700" rIns="69726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3</a:t>
          </a:r>
        </a:p>
      </dsp:txBody>
      <dsp:txXfrm>
        <a:off x="5435834" y="608452"/>
        <a:ext cx="632397" cy="632397"/>
      </dsp:txXfrm>
    </dsp:sp>
    <dsp:sp modelId="{2EB92C72-3528-4913-AFF6-FF0B4F338399}">
      <dsp:nvSpPr>
        <dsp:cNvPr id="0" name=""/>
        <dsp:cNvSpPr/>
      </dsp:nvSpPr>
      <dsp:spPr>
        <a:xfrm>
          <a:off x="4687338" y="3160436"/>
          <a:ext cx="2129388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7029665" y="179365"/>
          <a:ext cx="2129388" cy="2981143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15" tIns="330200" rIns="166015" bIns="33020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/>
            <a:t>Submit the entry.</a:t>
          </a:r>
          <a:endParaRPr lang="en-US" sz="1400" kern="1200"/>
        </a:p>
      </dsp:txBody>
      <dsp:txXfrm>
        <a:off x="7029665" y="1312199"/>
        <a:ext cx="2129388" cy="1788686"/>
      </dsp:txXfrm>
    </dsp:sp>
    <dsp:sp modelId="{AC6B335A-D8B4-46D8-93DE-B9EF1773F6AC}">
      <dsp:nvSpPr>
        <dsp:cNvPr id="0" name=""/>
        <dsp:cNvSpPr/>
      </dsp:nvSpPr>
      <dsp:spPr>
        <a:xfrm>
          <a:off x="7647188" y="477479"/>
          <a:ext cx="894343" cy="894343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726" tIns="12700" rIns="69726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4</a:t>
          </a:r>
        </a:p>
      </dsp:txBody>
      <dsp:txXfrm>
        <a:off x="7778161" y="608452"/>
        <a:ext cx="632397" cy="632397"/>
      </dsp:txXfrm>
    </dsp:sp>
    <dsp:sp modelId="{7B3E0A16-DB85-46CA-87D6-4D39F6DBFC52}">
      <dsp:nvSpPr>
        <dsp:cNvPr id="0" name=""/>
        <dsp:cNvSpPr/>
      </dsp:nvSpPr>
      <dsp:spPr>
        <a:xfrm>
          <a:off x="7029665" y="3160436"/>
          <a:ext cx="2129388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Comets Attend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By Anuja, Apoorva, Shradha and Siddhi</a:t>
            </a:r>
          </a:p>
          <a:p>
            <a:r>
              <a:rPr lang="en-US">
                <a:solidFill>
                  <a:srgbClr val="FFFFFF"/>
                </a:solidFill>
              </a:rPr>
              <a:t>BUAN 6320.006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3AD454-2F31-4CAD-D244-330E93FBD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367"/>
          <a:stretch/>
        </p:blipFill>
        <p:spPr>
          <a:xfrm>
            <a:off x="2900292" y="-18455"/>
            <a:ext cx="9291708" cy="137529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63A5B-1324-531E-E5DF-7BCFB353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23" y="1747777"/>
            <a:ext cx="2944484" cy="1956905"/>
          </a:xfrm>
        </p:spPr>
        <p:txBody>
          <a:bodyPr>
            <a:normAutofit/>
          </a:bodyPr>
          <a:lstStyle/>
          <a:p>
            <a:r>
              <a:rPr lang="en-US"/>
              <a:t>Entity </a:t>
            </a:r>
            <a:br>
              <a:rPr lang="en-US"/>
            </a:br>
            <a:r>
              <a:rPr lang="en-US"/>
              <a:t>Relationship </a:t>
            </a:r>
            <a:br>
              <a:rPr lang="en-US"/>
            </a:br>
            <a:r>
              <a:rPr lang="en-US"/>
              <a:t>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05CBE-BA57-7EC8-964E-C375A6E7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9891B-6775-0282-9ECB-D6DFA556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3908-BE09-F9F8-3FD7-C3EF17FE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508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3AD454-2F31-4CAD-D244-330E93FBD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279" r="14367"/>
          <a:stretch/>
        </p:blipFill>
        <p:spPr>
          <a:xfrm>
            <a:off x="3988758" y="-75236"/>
            <a:ext cx="8203242" cy="70084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63A5B-1324-531E-E5DF-7BCFB353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23" y="1747777"/>
            <a:ext cx="2944484" cy="1956905"/>
          </a:xfrm>
        </p:spPr>
        <p:txBody>
          <a:bodyPr>
            <a:normAutofit/>
          </a:bodyPr>
          <a:lstStyle/>
          <a:p>
            <a:r>
              <a:rPr lang="en-US"/>
              <a:t>Entity </a:t>
            </a:r>
            <a:br>
              <a:rPr lang="en-US"/>
            </a:br>
            <a:r>
              <a:rPr lang="en-US"/>
              <a:t>Relationship </a:t>
            </a:r>
            <a:br>
              <a:rPr lang="en-US"/>
            </a:br>
            <a:r>
              <a:rPr lang="en-US"/>
              <a:t>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05CBE-BA57-7EC8-964E-C375A6E7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9891B-6775-0282-9ECB-D6DFA556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3908-BE09-F9F8-3FD7-C3EF17FE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83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Data Collection and Import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52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457892" cy="823912"/>
          </a:xfrm>
        </p:spPr>
        <p:txBody>
          <a:bodyPr/>
          <a:lstStyle/>
          <a:p>
            <a:r>
              <a:rPr lang="en-US" b="0"/>
              <a:t>Data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484052" cy="2933824"/>
          </a:xfrm>
        </p:spPr>
        <p:txBody>
          <a:bodyPr>
            <a:normAutofit/>
          </a:bodyPr>
          <a:lstStyle/>
          <a:p>
            <a:r>
              <a:rPr lang="en-US" sz="1800"/>
              <a:t>Dummy data from data generator</a:t>
            </a:r>
          </a:p>
          <a:p>
            <a:r>
              <a:rPr lang="en-US" sz="1800"/>
              <a:t>Data from University Websites</a:t>
            </a:r>
          </a:p>
          <a:p>
            <a:r>
              <a:rPr lang="en-US" sz="1800"/>
              <a:t>Data creation using Excel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4160" y="2505075"/>
            <a:ext cx="4582160" cy="823912"/>
          </a:xfrm>
        </p:spPr>
        <p:txBody>
          <a:bodyPr/>
          <a:lstStyle/>
          <a:p>
            <a:r>
              <a:rPr lang="en-US" b="0"/>
              <a:t>Data Import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4160" y="3328987"/>
            <a:ext cx="4843382" cy="3684588"/>
          </a:xfrm>
        </p:spPr>
        <p:txBody>
          <a:bodyPr>
            <a:normAutofit/>
          </a:bodyPr>
          <a:lstStyle/>
          <a:p>
            <a:r>
              <a:rPr lang="en-US" sz="1800"/>
              <a:t>Insert into statement</a:t>
            </a:r>
          </a:p>
          <a:p>
            <a:r>
              <a:rPr lang="en-US" sz="1800"/>
              <a:t>We then made csv files for different entities. </a:t>
            </a:r>
          </a:p>
          <a:p>
            <a:r>
              <a:rPr lang="en-US" sz="1800"/>
              <a:t>Imported data in </a:t>
            </a:r>
            <a:r>
              <a:rPr lang="en-US" sz="1800" err="1"/>
              <a:t>MySql</a:t>
            </a:r>
            <a:r>
              <a:rPr lang="en-US" sz="1800"/>
              <a:t> using the data import wizard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58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29583"/>
            <a:ext cx="3457892" cy="522210"/>
          </a:xfrm>
        </p:spPr>
        <p:txBody>
          <a:bodyPr/>
          <a:lstStyle/>
          <a:p>
            <a:r>
              <a:rPr lang="en-US" b="0"/>
              <a:t>Data Import Wizard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374351-03C0-6AB5-31C6-BBA76242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930720"/>
            <a:ext cx="2620950" cy="44256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16D565-2DF1-EACA-FA21-31817A36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096" y="1062628"/>
            <a:ext cx="5076804" cy="2754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CC17D2-D6DB-6B6E-6B2F-B0AFE4843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95" y="3914523"/>
            <a:ext cx="4991357" cy="22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29583"/>
            <a:ext cx="3457892" cy="522210"/>
          </a:xfrm>
        </p:spPr>
        <p:txBody>
          <a:bodyPr/>
          <a:lstStyle/>
          <a:p>
            <a:r>
              <a:rPr lang="en-US" b="0"/>
              <a:t>Data Import Wizard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55617F-8924-E0D7-08D0-5C96C1E3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78" y="1933799"/>
            <a:ext cx="3392611" cy="46836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501366-7041-1E5E-7B61-30B967F82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59" y="2179796"/>
            <a:ext cx="4184865" cy="36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66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Fetching the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50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14528"/>
          </a:xfrm>
        </p:spPr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55299"/>
            <a:ext cx="3457892" cy="433904"/>
          </a:xfrm>
        </p:spPr>
        <p:txBody>
          <a:bodyPr/>
          <a:lstStyle/>
          <a:p>
            <a:r>
              <a:rPr lang="en-US" b="0"/>
              <a:t>Query 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532038"/>
            <a:ext cx="2841434" cy="4031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Retrieve the count of allowed leaves for each course section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0AD8AD-7A89-5992-7C9A-F1A59BB9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542" y="527649"/>
            <a:ext cx="8380164" cy="58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0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77530"/>
            <a:ext cx="3457892" cy="433904"/>
          </a:xfrm>
        </p:spPr>
        <p:txBody>
          <a:bodyPr/>
          <a:lstStyle/>
          <a:p>
            <a:r>
              <a:rPr lang="en-US" b="0"/>
              <a:t>Query #2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532038"/>
            <a:ext cx="2841434" cy="4031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Find the courses with the highest average attendance percentage: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0AD8AD-7A89-5992-7C9A-F1A59BB9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1836" y="566063"/>
            <a:ext cx="8380164" cy="57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2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77530"/>
            <a:ext cx="3457892" cy="433904"/>
          </a:xfrm>
        </p:spPr>
        <p:txBody>
          <a:bodyPr/>
          <a:lstStyle/>
          <a:p>
            <a:r>
              <a:rPr lang="en-US" b="0"/>
              <a:t>Query #3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532038"/>
            <a:ext cx="2841434" cy="4031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Retrieve a list of students with their attendance percentage for all courses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0AD8AD-7A89-5992-7C9A-F1A59BB9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1836" y="1093882"/>
            <a:ext cx="8380164" cy="572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3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</a:t>
            </a:r>
          </a:p>
        </p:txBody>
      </p:sp>
      <p:graphicFrame>
        <p:nvGraphicFramePr>
          <p:cNvPr id="5" name="Content Placeholder 2" descr="Team Smart Art Graphic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566832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7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42166"/>
            <a:ext cx="3457892" cy="433904"/>
          </a:xfrm>
        </p:spPr>
        <p:txBody>
          <a:bodyPr/>
          <a:lstStyle/>
          <a:p>
            <a:r>
              <a:rPr lang="en-US" b="0"/>
              <a:t>Query #4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532038"/>
            <a:ext cx="2841434" cy="4031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Calculate the percentage of students who attended each class for a specific course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0AD8AD-7A89-5992-7C9A-F1A59BB9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1836" y="650675"/>
            <a:ext cx="8380164" cy="5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1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7022"/>
            <a:ext cx="3457892" cy="433904"/>
          </a:xfrm>
        </p:spPr>
        <p:txBody>
          <a:bodyPr/>
          <a:lstStyle/>
          <a:p>
            <a:r>
              <a:rPr lang="en-US" b="0"/>
              <a:t>Query #5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532038"/>
            <a:ext cx="2841434" cy="4031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/>
              <a:t>Retrieve Leaves and holidays of a particular student('27059590' ) in all their courses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9949-CF98-7553-B1B5-9FFE6B7D6B28}"/>
              </a:ext>
            </a:extLst>
          </p:cNvPr>
          <p:cNvSpPr txBox="1"/>
          <p:nvPr/>
        </p:nvSpPr>
        <p:spPr>
          <a:xfrm>
            <a:off x="6334699" y="1961001"/>
            <a:ext cx="34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SS</a:t>
            </a:r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2FFEFEB0-C64C-59F0-9E97-0C0EE8A4D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27" y="837420"/>
            <a:ext cx="8256373" cy="54207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474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41156"/>
            <a:ext cx="3457892" cy="433904"/>
          </a:xfrm>
        </p:spPr>
        <p:txBody>
          <a:bodyPr/>
          <a:lstStyle/>
          <a:p>
            <a:r>
              <a:rPr lang="en-US" b="0"/>
              <a:t>Query #6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532038"/>
            <a:ext cx="2841434" cy="4031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Number of actual leaves (other than test days, allowed leaves, holidays) for student in BUAN6320.0001</a:t>
            </a:r>
            <a:endParaRPr lang="en-IN" sz="1800"/>
          </a:p>
          <a:p>
            <a:pPr marL="0" indent="0">
              <a:buNone/>
            </a:pPr>
            <a:endParaRPr lang="en-US" sz="180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9949-CF98-7553-B1B5-9FFE6B7D6B28}"/>
              </a:ext>
            </a:extLst>
          </p:cNvPr>
          <p:cNvSpPr txBox="1"/>
          <p:nvPr/>
        </p:nvSpPr>
        <p:spPr>
          <a:xfrm>
            <a:off x="6334699" y="1961001"/>
            <a:ext cx="34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SS</a:t>
            </a:r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E3D0BAB8-2B06-CA42-DA4F-42AC30D16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51" y="1008104"/>
            <a:ext cx="7559258" cy="5622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713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46387"/>
            <a:ext cx="3457892" cy="433904"/>
          </a:xfrm>
        </p:spPr>
        <p:txBody>
          <a:bodyPr/>
          <a:lstStyle/>
          <a:p>
            <a:r>
              <a:rPr lang="en-US" b="0"/>
              <a:t>Query #7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532038"/>
            <a:ext cx="2841434" cy="4031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/>
              <a:t>Attendance in a particular month (21 Aug 2021 -21 Sept 2023) for department 1377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9949-CF98-7553-B1B5-9FFE6B7D6B28}"/>
              </a:ext>
            </a:extLst>
          </p:cNvPr>
          <p:cNvSpPr txBox="1"/>
          <p:nvPr/>
        </p:nvSpPr>
        <p:spPr>
          <a:xfrm>
            <a:off x="6334699" y="1961001"/>
            <a:ext cx="34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SS</a:t>
            </a:r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79F166C0-7DE2-E2E8-91C3-81D987D35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19" y="976203"/>
            <a:ext cx="7890707" cy="5309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77530"/>
            <a:ext cx="3457892" cy="433904"/>
          </a:xfrm>
        </p:spPr>
        <p:txBody>
          <a:bodyPr/>
          <a:lstStyle/>
          <a:p>
            <a:r>
              <a:rPr lang="en-US" b="0"/>
              <a:t>Query #8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532038"/>
            <a:ext cx="2841434" cy="4031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/>
              <a:t>Retrieve the average attendance for each student in each course within department 1251 during a specified date range ('2023-08-21' to '2023-12-15')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49949-CF98-7553-B1B5-9FFE6B7D6B28}"/>
              </a:ext>
            </a:extLst>
          </p:cNvPr>
          <p:cNvSpPr txBox="1"/>
          <p:nvPr/>
        </p:nvSpPr>
        <p:spPr>
          <a:xfrm>
            <a:off x="6334699" y="1961001"/>
            <a:ext cx="34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SS</a:t>
            </a:r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1F268F4A-B47F-A0E4-0EB7-E222FD6C5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50" y="1079654"/>
            <a:ext cx="7465141" cy="5257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97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How would the application look</a:t>
            </a:r>
          </a:p>
          <a:p>
            <a:r>
              <a:rPr lang="en-US">
                <a:solidFill>
                  <a:srgbClr val="FFFFFF"/>
                </a:solidFill>
              </a:rPr>
              <a:t> like to a User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</a:t>
            </a: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393583"/>
              </p:ext>
            </p:extLst>
          </p:nvPr>
        </p:nvGraphicFramePr>
        <p:xfrm>
          <a:off x="1515131" y="1759063"/>
          <a:ext cx="9161738" cy="3339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68DE5-C8D0-203A-3464-D1DB029D7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UI/UX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396935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 1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/>
                </a:solidFill>
                <a:latin typeface="Calibri" panose="020F0502020204030204"/>
              </a:rPr>
              <a:t>12/7/2023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112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68DE5-C8D0-203A-3464-D1DB029D7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5" r="7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UI/UX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396935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 2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/>
                </a:solidFill>
                <a:latin typeface="Calibri" panose="020F0502020204030204"/>
              </a:rPr>
              <a:t>12/7/2023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0572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68DE5-C8D0-203A-3464-D1DB029D7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6" r="147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UI/UX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396935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 3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/>
                </a:solidFill>
                <a:latin typeface="Calibri" panose="020F0502020204030204"/>
              </a:rPr>
              <a:t>12/7/2023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00555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2350135"/>
          </a:xfrm>
        </p:spPr>
        <p:txBody>
          <a:bodyPr>
            <a:normAutofit lnSpcReduction="10000"/>
          </a:bodyPr>
          <a:lstStyle/>
          <a:p>
            <a:r>
              <a:rPr lang="en-US" sz="2000"/>
              <a:t>Comet Attends aims to be an attendance tracking system that will enable a professor teaching multiple courses and sections to centrally track attendance for all courses in one system and enable a student to mark their attendance for multiple courses they take for the semester.</a:t>
            </a:r>
          </a:p>
        </p:txBody>
      </p:sp>
      <p:pic>
        <p:nvPicPr>
          <p:cNvPr id="11" name="Picture Placeholder 10" descr="boy looking at map on the wall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/>
        </p:blipFill>
        <p:spPr/>
      </p:pic>
      <p:pic>
        <p:nvPicPr>
          <p:cNvPr id="13" name="Picture Placeholder 12" descr="boy playing with space ship toys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68DE5-C8D0-203A-3464-D1DB029D7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44" b="18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UI/UX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396935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 4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/>
                </a:solidFill>
                <a:latin typeface="Calibri" panose="020F0502020204030204"/>
              </a:rPr>
              <a:t>12/7/2023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5965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68DE5-C8D0-203A-3464-D1DB029D7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5675" r="256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UI/UX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396935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 </a:t>
            </a:r>
            <a:r>
              <a:rPr lang="en-US"/>
              <a:t>5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chemeClr val="tx1"/>
                </a:solidFill>
                <a:latin typeface="Calibri" panose="020F0502020204030204"/>
              </a:rPr>
              <a:t>12/7/2023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8E5DC3-B934-776B-1735-B99184E2D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028" y="4908419"/>
            <a:ext cx="7124240" cy="19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1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2886419"/>
          </a:xfrm>
        </p:spPr>
        <p:txBody>
          <a:bodyPr/>
          <a:lstStyle/>
          <a:p>
            <a:r>
              <a:rPr lang="en-US" sz="2400"/>
              <a:t>Comets Attend hence achieves the aim to have a central attendance tracking easy and save time for both professor and student.</a:t>
            </a:r>
            <a:endParaRPr lang="en-US"/>
          </a:p>
        </p:txBody>
      </p:sp>
      <p:pic>
        <p:nvPicPr>
          <p:cNvPr id="11" name="Picture Placeholder 10" descr="little girl sitting on steps reading a book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23" b="23"/>
          <a:stretch/>
        </p:blipFill>
        <p:spPr/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01975C7-D604-4AD4-85CC-2EFC92D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Attendance Management 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venir Next LT Pro" panose="020B0504020202020204" pitchFamily="34" charset="0"/>
              <a:buChar char="∙"/>
            </a:pPr>
            <a:r>
              <a:rPr lang="en-US" sz="2400"/>
              <a:t>System Workflow</a:t>
            </a:r>
          </a:p>
          <a:p>
            <a:pPr marL="342900" indent="-342900">
              <a:buFont typeface="Avenir Next LT Pro" panose="020B0504020202020204" pitchFamily="34" charset="0"/>
              <a:buChar char="∙"/>
            </a:pPr>
            <a:r>
              <a:rPr lang="en-US" sz="2400"/>
              <a:t>Tables</a:t>
            </a:r>
          </a:p>
          <a:p>
            <a:pPr marL="342900" indent="-342900">
              <a:buFont typeface="Avenir Next LT Pro" panose="020B0504020202020204" pitchFamily="34" charset="0"/>
              <a:buChar char="∙"/>
            </a:pPr>
            <a:r>
              <a:rPr lang="en-US" sz="2400"/>
              <a:t>Data Import</a:t>
            </a:r>
          </a:p>
          <a:p>
            <a:pPr marL="342900" indent="-342900">
              <a:buFont typeface="Avenir Next LT Pro" panose="020B0504020202020204" pitchFamily="34" charset="0"/>
              <a:buChar char="∙"/>
            </a:pPr>
            <a:r>
              <a:rPr lang="en-US" sz="2400"/>
              <a:t>Queries</a:t>
            </a:r>
          </a:p>
          <a:p>
            <a:pPr marL="342900" indent="-342900">
              <a:buFont typeface="Avenir Next LT Pro" panose="020B0504020202020204" pitchFamily="34" charset="0"/>
              <a:buChar char="∙"/>
            </a:pPr>
            <a:r>
              <a:rPr lang="en-US" sz="2400"/>
              <a:t>User Interface</a:t>
            </a:r>
          </a:p>
          <a:p>
            <a:pPr marL="342900" indent="-342900">
              <a:buFont typeface="Avenir Next LT Pro" panose="020B0504020202020204" pitchFamily="34" charset="0"/>
              <a:buChar char="∙"/>
            </a:pPr>
            <a:r>
              <a:rPr lang="en-US" sz="240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Workflow</a:t>
            </a:r>
            <a:br>
              <a:rPr lang="en-US"/>
            </a:br>
            <a:br>
              <a:rPr lang="en-US"/>
            </a:br>
            <a:r>
              <a:rPr lang="en-US" sz="2400"/>
              <a:t>The way to get started is to quit talking and begin doing.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4046302"/>
            <a:ext cx="5038344" cy="713232"/>
          </a:xfrm>
        </p:spPr>
        <p:txBody>
          <a:bodyPr/>
          <a:lstStyle/>
          <a:p>
            <a:r>
              <a:rPr lang="en-US" sz="2000"/>
              <a:t>Walt Disney</a:t>
            </a:r>
          </a:p>
          <a:p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629F4044-902D-4034-8E90-44E0F885EE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Calibri" panose="020F0502020204030204"/>
              </a:rPr>
              <a:t>12/7/2023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5</a:t>
            </a:fld>
            <a:endParaRPr lang="en-US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Workflow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457892" cy="823912"/>
          </a:xfrm>
        </p:spPr>
        <p:txBody>
          <a:bodyPr/>
          <a:lstStyle/>
          <a:p>
            <a:r>
              <a:rPr lang="en-US" b="0"/>
              <a:t>Gather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301172" cy="2066925"/>
          </a:xfrm>
        </p:spPr>
        <p:txBody>
          <a:bodyPr>
            <a:normAutofit/>
          </a:bodyPr>
          <a:lstStyle/>
          <a:p>
            <a:r>
              <a:rPr lang="en-US" sz="1800"/>
              <a:t>We analyzed a professor’s requirement to note class attendance and students to mark their attendance</a:t>
            </a:r>
          </a:p>
          <a:p>
            <a:r>
              <a:rPr lang="en-US" sz="1800"/>
              <a:t>Listed scenarios and data addressing the problem statement.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9520" y="2526983"/>
            <a:ext cx="4582160" cy="823912"/>
          </a:xfrm>
        </p:spPr>
        <p:txBody>
          <a:bodyPr/>
          <a:lstStyle/>
          <a:p>
            <a:r>
              <a:rPr lang="en-US" b="0"/>
              <a:t>Conceptual &amp; Logical Design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520" y="3350895"/>
            <a:ext cx="4114800" cy="2169160"/>
          </a:xfrm>
        </p:spPr>
        <p:txBody>
          <a:bodyPr>
            <a:normAutofit/>
          </a:bodyPr>
          <a:lstStyle/>
          <a:p>
            <a:r>
              <a:rPr lang="en-US" sz="1800"/>
              <a:t>After analyzing the data we decided on the system design </a:t>
            </a:r>
          </a:p>
          <a:p>
            <a:r>
              <a:rPr lang="en-US" sz="1800"/>
              <a:t>An Entity Relationship Diagram was made which formed the basic foundation of the system</a:t>
            </a:r>
          </a:p>
          <a:p>
            <a:r>
              <a:rPr lang="en-US" sz="1800"/>
              <a:t>The 12 tables are as named ahead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77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Workflow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457892" cy="823912"/>
          </a:xfrm>
        </p:spPr>
        <p:txBody>
          <a:bodyPr/>
          <a:lstStyle/>
          <a:p>
            <a:r>
              <a:rPr lang="en-US" b="0"/>
              <a:t>Physical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484052" cy="3684588"/>
          </a:xfrm>
        </p:spPr>
        <p:txBody>
          <a:bodyPr>
            <a:normAutofit/>
          </a:bodyPr>
          <a:lstStyle/>
          <a:p>
            <a:r>
              <a:rPr lang="en-US" sz="1800"/>
              <a:t>Taking the ERD as our base we created our entity tables and defined respective attributes.</a:t>
            </a:r>
          </a:p>
          <a:p>
            <a:r>
              <a:rPr lang="en-US" sz="1800"/>
              <a:t>Create queries were used to establish entities and their attributes</a:t>
            </a:r>
          </a:p>
          <a:p>
            <a:r>
              <a:rPr lang="en-US" sz="1800"/>
              <a:t>Data was imported using .csv files into the </a:t>
            </a:r>
            <a:r>
              <a:rPr lang="en-US" sz="1800" err="1"/>
              <a:t>mysql</a:t>
            </a:r>
            <a:r>
              <a:rPr lang="en-US" sz="1800"/>
              <a:t> work bench’s data import wizard</a:t>
            </a:r>
          </a:p>
          <a:p>
            <a:endParaRPr lang="en-US" sz="1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4160" y="2505075"/>
            <a:ext cx="4582160" cy="823912"/>
          </a:xfrm>
        </p:spPr>
        <p:txBody>
          <a:bodyPr/>
          <a:lstStyle/>
          <a:p>
            <a:r>
              <a:rPr lang="en-US" b="0"/>
              <a:t>User Interface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4160" y="3328987"/>
            <a:ext cx="4843382" cy="3684588"/>
          </a:xfrm>
        </p:spPr>
        <p:txBody>
          <a:bodyPr>
            <a:normAutofit/>
          </a:bodyPr>
          <a:lstStyle/>
          <a:p>
            <a:r>
              <a:rPr lang="en-US" sz="1800"/>
              <a:t>UI is designed to keep the journey approach from both professor and student perspectives.</a:t>
            </a:r>
          </a:p>
          <a:p>
            <a:r>
              <a:rPr lang="en-US" sz="1800"/>
              <a:t>Ensure simple and minimalistic </a:t>
            </a:r>
            <a:r>
              <a:rPr lang="en-US" sz="1800" err="1"/>
              <a:t>appraoch</a:t>
            </a:r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99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List of Tables used in the System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/>
          <a:lstStyle/>
          <a:p>
            <a:r>
              <a:rPr lang="en-US"/>
              <a:t>Tables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12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/7/2023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Comets Attend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21087-71F6-A871-0429-68DCBA0A337A}"/>
              </a:ext>
            </a:extLst>
          </p:cNvPr>
          <p:cNvSpPr txBox="1"/>
          <p:nvPr/>
        </p:nvSpPr>
        <p:spPr>
          <a:xfrm>
            <a:off x="1508760" y="1860897"/>
            <a:ext cx="2915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1: University</a:t>
            </a:r>
          </a:p>
          <a:p>
            <a:r>
              <a:rPr lang="en-US" sz="2400"/>
              <a:t>2: School</a:t>
            </a:r>
          </a:p>
          <a:p>
            <a:r>
              <a:rPr lang="en-US" sz="2400"/>
              <a:t>3: Department</a:t>
            </a:r>
          </a:p>
          <a:p>
            <a:r>
              <a:rPr lang="en-US" sz="2400"/>
              <a:t>4: Professor</a:t>
            </a:r>
          </a:p>
          <a:p>
            <a:r>
              <a:rPr lang="en-US" sz="2400"/>
              <a:t>5: Students</a:t>
            </a:r>
          </a:p>
          <a:p>
            <a:r>
              <a:rPr lang="en-US" sz="2400"/>
              <a:t>6: Course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67668-99C7-8AB1-7CC3-67B327BB066C}"/>
              </a:ext>
            </a:extLst>
          </p:cNvPr>
          <p:cNvSpPr txBox="1"/>
          <p:nvPr/>
        </p:nvSpPr>
        <p:spPr>
          <a:xfrm>
            <a:off x="6040120" y="2830393"/>
            <a:ext cx="4226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7: Leave Type</a:t>
            </a:r>
          </a:p>
          <a:p>
            <a:r>
              <a:rPr lang="en-US" sz="2400"/>
              <a:t>8: Holiday</a:t>
            </a:r>
          </a:p>
          <a:p>
            <a:r>
              <a:rPr lang="en-US" sz="2400"/>
              <a:t>9: Allowed Leaves</a:t>
            </a:r>
          </a:p>
          <a:p>
            <a:r>
              <a:rPr lang="en-US" sz="2400"/>
              <a:t>10: Test Days</a:t>
            </a:r>
          </a:p>
          <a:p>
            <a:r>
              <a:rPr lang="en-US" sz="2400"/>
              <a:t>11: Student Course</a:t>
            </a:r>
          </a:p>
          <a:p>
            <a:r>
              <a:rPr lang="en-US" sz="2400"/>
              <a:t>12: Student Holiday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apes">
    <a:dk1>
      <a:sysClr val="windowText" lastClr="000000"/>
    </a:dk1>
    <a:lt1>
      <a:sysClr val="window" lastClr="FFFFFF"/>
    </a:lt1>
    <a:dk2>
      <a:srgbClr val="281B10"/>
    </a:dk2>
    <a:lt2>
      <a:srgbClr val="FFF9F5"/>
    </a:lt2>
    <a:accent1>
      <a:srgbClr val="EE7661"/>
    </a:accent1>
    <a:accent2>
      <a:srgbClr val="4E91F0"/>
    </a:accent2>
    <a:accent3>
      <a:srgbClr val="5B5260"/>
    </a:accent3>
    <a:accent4>
      <a:srgbClr val="2CC3B4"/>
    </a:accent4>
    <a:accent5>
      <a:srgbClr val="C097F8"/>
    </a:accent5>
    <a:accent6>
      <a:srgbClr val="FF9514"/>
    </a:accent6>
    <a:hlink>
      <a:srgbClr val="E50CBC"/>
    </a:hlink>
    <a:folHlink>
      <a:srgbClr val="6257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6A9501C6E31C4B865DE02EE0061086" ma:contentTypeVersion="11" ma:contentTypeDescription="Create a new document." ma:contentTypeScope="" ma:versionID="c52b8571a7383687ba9f37293a49e277">
  <xsd:schema xmlns:xsd="http://www.w3.org/2001/XMLSchema" xmlns:xs="http://www.w3.org/2001/XMLSchema" xmlns:p="http://schemas.microsoft.com/office/2006/metadata/properties" xmlns:ns3="952452c9-e68e-494d-976f-3fb959803ab9" xmlns:ns4="cdac157c-c7e8-4ac2-ac23-399a2ea0dd77" targetNamespace="http://schemas.microsoft.com/office/2006/metadata/properties" ma:root="true" ma:fieldsID="b4f40b1fface9c7123f9bbf552e7b1c9" ns3:_="" ns4:_="">
    <xsd:import namespace="952452c9-e68e-494d-976f-3fb959803ab9"/>
    <xsd:import namespace="cdac157c-c7e8-4ac2-ac23-399a2ea0dd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2452c9-e68e-494d-976f-3fb959803a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ac157c-c7e8-4ac2-ac23-399a2ea0dd7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52452c9-e68e-494d-976f-3fb959803ab9" xsi:nil="true"/>
  </documentManagement>
</p:properties>
</file>

<file path=customXml/itemProps1.xml><?xml version="1.0" encoding="utf-8"?>
<ds:datastoreItem xmlns:ds="http://schemas.openxmlformats.org/officeDocument/2006/customXml" ds:itemID="{5F3A0DC6-A857-4DCD-8142-A3A3DBD1FCA5}">
  <ds:schemaRefs>
    <ds:schemaRef ds:uri="952452c9-e68e-494d-976f-3fb959803ab9"/>
    <ds:schemaRef ds:uri="cdac157c-c7e8-4ac2-ac23-399a2ea0dd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952452c9-e68e-494d-976f-3fb959803ab9"/>
    <ds:schemaRef ds:uri="cdac157c-c7e8-4ac2-ac23-399a2ea0dd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ShapesVTI</vt:lpstr>
      <vt:lpstr>Comets Attend</vt:lpstr>
      <vt:lpstr>Team</vt:lpstr>
      <vt:lpstr>Introduction</vt:lpstr>
      <vt:lpstr>Attendance Management System</vt:lpstr>
      <vt:lpstr>System Workflow  The way to get started is to quit talking and begin doing.</vt:lpstr>
      <vt:lpstr>System Workflow  </vt:lpstr>
      <vt:lpstr>System Workflow  </vt:lpstr>
      <vt:lpstr>Tables</vt:lpstr>
      <vt:lpstr>Tables</vt:lpstr>
      <vt:lpstr>Entity  Relationship  Diagram</vt:lpstr>
      <vt:lpstr>Entity  Relationship  Diagram</vt:lpstr>
      <vt:lpstr>Data</vt:lpstr>
      <vt:lpstr>Data</vt:lpstr>
      <vt:lpstr>Data</vt:lpstr>
      <vt:lpstr>Data</vt:lpstr>
      <vt:lpstr>Queries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Workflow</vt:lpstr>
      <vt:lpstr>UI/UX</vt:lpstr>
      <vt:lpstr>UI/UX</vt:lpstr>
      <vt:lpstr>UI/UX</vt:lpstr>
      <vt:lpstr>UI/UX</vt:lpstr>
      <vt:lpstr>UI/UX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Comets Attend</dc:title>
  <dc:creator>Javalkar, Siddhi Narendra</dc:creator>
  <cp:revision>1</cp:revision>
  <dcterms:created xsi:type="dcterms:W3CDTF">2023-12-06T22:34:48Z</dcterms:created>
  <dcterms:modified xsi:type="dcterms:W3CDTF">2023-12-07T21:56:41Z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0x010100856A9501C6E31C4B865DE02EE0061086</vt:lpwstr>
  </property>
</Properties>
</file>